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2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25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29.xml" ContentType="application/vnd.openxmlformats-officedocument.presentationml.notesSlide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notesSlides/notesSlide30.xml" ContentType="application/vnd.openxmlformats-officedocument.presentationml.notesSlide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notesSlides/notesSlide31.xml" ContentType="application/vnd.openxmlformats-officedocument.presentationml.notesSlide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74.xml" ContentType="application/inkml+xml"/>
  <Override PartName="/ppt/ink/ink275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276.xml" ContentType="application/inkml+xml"/>
  <Override PartName="/ppt/ink/ink277.xml" ContentType="application/inkml+xml"/>
  <Override PartName="/ppt/ink/ink278.xml" ContentType="application/inkml+xml"/>
  <Override PartName="/ppt/notesSlides/notesSlide39.xml" ContentType="application/vnd.openxmlformats-officedocument.presentationml.notesSlide+xml"/>
  <Override PartName="/ppt/ink/ink279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280.xml" ContentType="application/inkml+xml"/>
  <Override PartName="/ppt/notesSlides/notesSlide43.xml" ContentType="application/vnd.openxmlformats-officedocument.presentationml.notesSlide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notesSlides/notesSlide44.xml" ContentType="application/vnd.openxmlformats-officedocument.presentationml.notesSlide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notesSlides/notesSlide49.xml" ContentType="application/vnd.openxmlformats-officedocument.presentationml.notesSlide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notesSlides/notesSlide50.xml" ContentType="application/vnd.openxmlformats-officedocument.presentationml.notesSlide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309" r:id="rId3"/>
    <p:sldId id="310" r:id="rId4"/>
    <p:sldId id="311" r:id="rId5"/>
    <p:sldId id="258" r:id="rId6"/>
    <p:sldId id="260" r:id="rId7"/>
    <p:sldId id="263" r:id="rId8"/>
    <p:sldId id="293" r:id="rId9"/>
    <p:sldId id="264" r:id="rId10"/>
    <p:sldId id="265" r:id="rId11"/>
    <p:sldId id="266" r:id="rId12"/>
    <p:sldId id="314" r:id="rId13"/>
    <p:sldId id="315" r:id="rId14"/>
    <p:sldId id="316" r:id="rId15"/>
    <p:sldId id="317" r:id="rId16"/>
    <p:sldId id="267" r:id="rId17"/>
    <p:sldId id="268" r:id="rId18"/>
    <p:sldId id="271" r:id="rId19"/>
    <p:sldId id="273" r:id="rId20"/>
    <p:sldId id="274" r:id="rId21"/>
    <p:sldId id="275" r:id="rId22"/>
    <p:sldId id="276" r:id="rId23"/>
    <p:sldId id="295" r:id="rId24"/>
    <p:sldId id="277" r:id="rId25"/>
    <p:sldId id="281" r:id="rId26"/>
    <p:sldId id="282" r:id="rId27"/>
    <p:sldId id="298" r:id="rId28"/>
    <p:sldId id="278" r:id="rId29"/>
    <p:sldId id="296" r:id="rId30"/>
    <p:sldId id="279" r:id="rId31"/>
    <p:sldId id="280" r:id="rId32"/>
    <p:sldId id="283" r:id="rId33"/>
    <p:sldId id="297" r:id="rId34"/>
    <p:sldId id="284" r:id="rId35"/>
    <p:sldId id="285" r:id="rId36"/>
    <p:sldId id="307" r:id="rId37"/>
    <p:sldId id="286" r:id="rId38"/>
    <p:sldId id="287" r:id="rId39"/>
    <p:sldId id="288" r:id="rId40"/>
    <p:sldId id="299" r:id="rId41"/>
    <p:sldId id="320" r:id="rId42"/>
    <p:sldId id="289" r:id="rId43"/>
    <p:sldId id="302" r:id="rId44"/>
    <p:sldId id="290" r:id="rId45"/>
    <p:sldId id="303" r:id="rId46"/>
    <p:sldId id="308" r:id="rId47"/>
    <p:sldId id="291" r:id="rId48"/>
    <p:sldId id="292" r:id="rId49"/>
    <p:sldId id="312" r:id="rId50"/>
    <p:sldId id="313" r:id="rId51"/>
    <p:sldId id="318" r:id="rId52"/>
    <p:sldId id="31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F41AA-F557-BB4E-88ED-F1C42B38524D}" v="36" dt="2025-09-08T03:58:41.649"/>
    <p1510:client id="{B27FF286-A2F9-724D-AD58-5317DF7B0C0A}" v="4" dt="2025-09-08T03:51:20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entes-Cabrera, Miguel" userId="1bb9fb8f-7ff7-4823-9c46-dbbc0dc47453" providerId="ADAL" clId="{E17B9801-FBC4-5B7A-B542-4E45778DD8D6}"/>
    <pc:docChg chg="undo custSel addSld delSld modSld">
      <pc:chgData name="Fuentes-Cabrera, Miguel" userId="1bb9fb8f-7ff7-4823-9c46-dbbc0dc47453" providerId="ADAL" clId="{E17B9801-FBC4-5B7A-B542-4E45778DD8D6}" dt="2025-09-08T03:51:24.159" v="117" actId="2696"/>
      <pc:docMkLst>
        <pc:docMk/>
      </pc:docMkLst>
      <pc:sldChg chg="modSp mod">
        <pc:chgData name="Fuentes-Cabrera, Miguel" userId="1bb9fb8f-7ff7-4823-9c46-dbbc0dc47453" providerId="ADAL" clId="{E17B9801-FBC4-5B7A-B542-4E45778DD8D6}" dt="2025-09-01T23:09:56.977" v="96" actId="20577"/>
        <pc:sldMkLst>
          <pc:docMk/>
          <pc:sldMk cId="0" sldId="260"/>
        </pc:sldMkLst>
        <pc:spChg chg="mod">
          <ac:chgData name="Fuentes-Cabrera, Miguel" userId="1bb9fb8f-7ff7-4823-9c46-dbbc0dc47453" providerId="ADAL" clId="{E17B9801-FBC4-5B7A-B542-4E45778DD8D6}" dt="2025-09-01T23:09:56.977" v="96" actId="20577"/>
          <ac:spMkLst>
            <pc:docMk/>
            <pc:sldMk cId="0" sldId="260"/>
            <ac:spMk id="51" creationId="{00000000-0000-0000-0000-000000000000}"/>
          </ac:spMkLst>
        </pc:spChg>
      </pc:sldChg>
      <pc:sldChg chg="delSp modSp del mod">
        <pc:chgData name="Fuentes-Cabrera, Miguel" userId="1bb9fb8f-7ff7-4823-9c46-dbbc0dc47453" providerId="ADAL" clId="{E17B9801-FBC4-5B7A-B542-4E45778DD8D6}" dt="2025-09-08T03:51:24.159" v="117" actId="2696"/>
        <pc:sldMkLst>
          <pc:docMk/>
          <pc:sldMk cId="1566015781" sldId="300"/>
        </pc:sldMkLst>
      </pc:sldChg>
      <pc:sldChg chg="del">
        <pc:chgData name="Fuentes-Cabrera, Miguel" userId="1bb9fb8f-7ff7-4823-9c46-dbbc0dc47453" providerId="ADAL" clId="{E17B9801-FBC4-5B7A-B542-4E45778DD8D6}" dt="2025-09-01T23:23:16.318" v="97" actId="2696"/>
        <pc:sldMkLst>
          <pc:docMk/>
          <pc:sldMk cId="1698721767" sldId="304"/>
        </pc:sldMkLst>
      </pc:sldChg>
      <pc:sldChg chg="modSp mod">
        <pc:chgData name="Fuentes-Cabrera, Miguel" userId="1bb9fb8f-7ff7-4823-9c46-dbbc0dc47453" providerId="ADAL" clId="{E17B9801-FBC4-5B7A-B542-4E45778DD8D6}" dt="2025-09-01T23:08:48.650" v="17" actId="20577"/>
        <pc:sldMkLst>
          <pc:docMk/>
          <pc:sldMk cId="4055156015" sldId="311"/>
        </pc:sldMkLst>
        <pc:spChg chg="mod">
          <ac:chgData name="Fuentes-Cabrera, Miguel" userId="1bb9fb8f-7ff7-4823-9c46-dbbc0dc47453" providerId="ADAL" clId="{E17B9801-FBC4-5B7A-B542-4E45778DD8D6}" dt="2025-09-01T23:08:48.650" v="17" actId="20577"/>
          <ac:spMkLst>
            <pc:docMk/>
            <pc:sldMk cId="4055156015" sldId="311"/>
            <ac:spMk id="3" creationId="{DF3E63AF-EF6D-0F4A-6AA7-310025B3A62C}"/>
          </ac:spMkLst>
        </pc:spChg>
      </pc:sldChg>
      <pc:sldChg chg="addSp delSp modSp mod">
        <pc:chgData name="Fuentes-Cabrera, Miguel" userId="1bb9fb8f-7ff7-4823-9c46-dbbc0dc47453" providerId="ADAL" clId="{E17B9801-FBC4-5B7A-B542-4E45778DD8D6}" dt="2025-09-02T00:12:29.930" v="106" actId="21"/>
        <pc:sldMkLst>
          <pc:docMk/>
          <pc:sldMk cId="2251442015" sldId="313"/>
        </pc:sldMkLst>
      </pc:sldChg>
      <pc:sldChg chg="addSp modSp new mod">
        <pc:chgData name="Fuentes-Cabrera, Miguel" userId="1bb9fb8f-7ff7-4823-9c46-dbbc0dc47453" providerId="ADAL" clId="{E17B9801-FBC4-5B7A-B542-4E45778DD8D6}" dt="2025-09-02T00:12:42.912" v="110" actId="1076"/>
        <pc:sldMkLst>
          <pc:docMk/>
          <pc:sldMk cId="1190717521" sldId="318"/>
        </pc:sldMkLst>
        <pc:picChg chg="add mod">
          <ac:chgData name="Fuentes-Cabrera, Miguel" userId="1bb9fb8f-7ff7-4823-9c46-dbbc0dc47453" providerId="ADAL" clId="{E17B9801-FBC4-5B7A-B542-4E45778DD8D6}" dt="2025-09-02T00:12:42.912" v="110" actId="1076"/>
          <ac:picMkLst>
            <pc:docMk/>
            <pc:sldMk cId="1190717521" sldId="318"/>
            <ac:picMk id="2" creationId="{F6B0A0DA-0D7D-CB02-3252-9B36DAC6C303}"/>
          </ac:picMkLst>
        </pc:picChg>
      </pc:sldChg>
      <pc:sldChg chg="addSp modSp new mod">
        <pc:chgData name="Fuentes-Cabrera, Miguel" userId="1bb9fb8f-7ff7-4823-9c46-dbbc0dc47453" providerId="ADAL" clId="{E17B9801-FBC4-5B7A-B542-4E45778DD8D6}" dt="2025-09-02T00:13:05.528" v="115" actId="1076"/>
        <pc:sldMkLst>
          <pc:docMk/>
          <pc:sldMk cId="2380748434" sldId="319"/>
        </pc:sldMkLst>
        <pc:picChg chg="add mod">
          <ac:chgData name="Fuentes-Cabrera, Miguel" userId="1bb9fb8f-7ff7-4823-9c46-dbbc0dc47453" providerId="ADAL" clId="{E17B9801-FBC4-5B7A-B542-4E45778DD8D6}" dt="2025-09-02T00:13:05.528" v="115" actId="1076"/>
          <ac:picMkLst>
            <pc:docMk/>
            <pc:sldMk cId="2380748434" sldId="319"/>
            <ac:picMk id="3" creationId="{03E4FF06-2379-8025-6968-A511FED3FA35}"/>
          </ac:picMkLst>
        </pc:picChg>
      </pc:sldChg>
      <pc:sldChg chg="add">
        <pc:chgData name="Fuentes-Cabrera, Miguel" userId="1bb9fb8f-7ff7-4823-9c46-dbbc0dc47453" providerId="ADAL" clId="{E17B9801-FBC4-5B7A-B542-4E45778DD8D6}" dt="2025-09-08T03:51:20.129" v="116"/>
        <pc:sldMkLst>
          <pc:docMk/>
          <pc:sldMk cId="2846059387" sldId="320"/>
        </pc:sldMkLst>
      </pc:sldChg>
    </pc:docChg>
  </pc:docChgLst>
  <pc:docChgLst>
    <pc:chgData name="Fuentes-Cabrera, Miguel" userId="1bb9fb8f-7ff7-4823-9c46-dbbc0dc47453" providerId="ADAL" clId="{737F41AA-F557-BB4E-88ED-F1C42B38524D}"/>
    <pc:docChg chg="custSel modSld">
      <pc:chgData name="Fuentes-Cabrera, Miguel" userId="1bb9fb8f-7ff7-4823-9c46-dbbc0dc47453" providerId="ADAL" clId="{737F41AA-F557-BB4E-88ED-F1C42B38524D}" dt="2025-09-08T03:58:41.649" v="35"/>
      <pc:docMkLst>
        <pc:docMk/>
      </pc:docMkLst>
      <pc:sldChg chg="addSp delSp">
        <pc:chgData name="Fuentes-Cabrera, Miguel" userId="1bb9fb8f-7ff7-4823-9c46-dbbc0dc47453" providerId="ADAL" clId="{737F41AA-F557-BB4E-88ED-F1C42B38524D}" dt="2025-09-08T03:58:41.649" v="35"/>
        <pc:sldMkLst>
          <pc:docMk/>
          <pc:sldMk cId="0" sldId="290"/>
        </pc:sldMkLst>
        <pc:inkChg chg="add del">
          <ac:chgData name="Fuentes-Cabrera, Miguel" userId="1bb9fb8f-7ff7-4823-9c46-dbbc0dc47453" providerId="ADAL" clId="{737F41AA-F557-BB4E-88ED-F1C42B38524D}" dt="2025-09-08T03:58:20.786" v="2"/>
          <ac:inkMkLst>
            <pc:docMk/>
            <pc:sldMk cId="0" sldId="290"/>
            <ac:inkMk id="2" creationId="{270C263F-BC21-9AC7-E4C2-5CBC17C14DBC}"/>
          </ac:inkMkLst>
        </pc:inkChg>
        <pc:inkChg chg="add del">
          <ac:chgData name="Fuentes-Cabrera, Miguel" userId="1bb9fb8f-7ff7-4823-9c46-dbbc0dc47453" providerId="ADAL" clId="{737F41AA-F557-BB4E-88ED-F1C42B38524D}" dt="2025-09-08T03:58:20.786" v="2"/>
          <ac:inkMkLst>
            <pc:docMk/>
            <pc:sldMk cId="0" sldId="290"/>
            <ac:inkMk id="3" creationId="{308DF7D6-44FE-1877-1AD7-6AFC0EC9A15E}"/>
          </ac:inkMkLst>
        </pc:inkChg>
        <pc:inkChg chg="add reco">
          <ac:chgData name="Fuentes-Cabrera, Miguel" userId="1bb9fb8f-7ff7-4823-9c46-dbbc0dc47453" providerId="ADAL" clId="{737F41AA-F557-BB4E-88ED-F1C42B38524D}" dt="2025-09-08T03:58:20.786" v="2"/>
          <ac:inkMkLst>
            <pc:docMk/>
            <pc:sldMk cId="0" sldId="290"/>
            <ac:inkMk id="4" creationId="{673F84A6-6A66-74CC-D48C-BFAEADE0848D}"/>
          </ac:inkMkLst>
        </pc:inkChg>
        <pc:inkChg chg="add">
          <ac:chgData name="Fuentes-Cabrera, Miguel" userId="1bb9fb8f-7ff7-4823-9c46-dbbc0dc47453" providerId="ADAL" clId="{737F41AA-F557-BB4E-88ED-F1C42B38524D}" dt="2025-09-08T03:58:21.651" v="3"/>
          <ac:inkMkLst>
            <pc:docMk/>
            <pc:sldMk cId="0" sldId="290"/>
            <ac:inkMk id="5" creationId="{DF88CD1C-42C2-D84F-4AE2-4481D2BF95A3}"/>
          </ac:inkMkLst>
        </pc:inkChg>
        <pc:inkChg chg="add del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6" creationId="{B0A3DCDD-6D92-8E37-C0E2-88FDFD9A501E}"/>
          </ac:inkMkLst>
        </pc:inkChg>
        <pc:inkChg chg="add">
          <ac:chgData name="Fuentes-Cabrera, Miguel" userId="1bb9fb8f-7ff7-4823-9c46-dbbc0dc47453" providerId="ADAL" clId="{737F41AA-F557-BB4E-88ED-F1C42B38524D}" dt="2025-09-08T03:58:22.501" v="5"/>
          <ac:inkMkLst>
            <pc:docMk/>
            <pc:sldMk cId="0" sldId="290"/>
            <ac:inkMk id="7" creationId="{5CFFD1F5-DAF2-061C-9700-7F9856246F02}"/>
          </ac:inkMkLst>
        </pc:inkChg>
        <pc:inkChg chg="add del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8" creationId="{64B0A608-F96C-E82D-A883-425B11B3C90D}"/>
          </ac:inkMkLst>
        </pc:inkChg>
        <pc:inkChg chg="add">
          <ac:chgData name="Fuentes-Cabrera, Miguel" userId="1bb9fb8f-7ff7-4823-9c46-dbbc0dc47453" providerId="ADAL" clId="{737F41AA-F557-BB4E-88ED-F1C42B38524D}" dt="2025-09-08T03:58:22.851" v="7"/>
          <ac:inkMkLst>
            <pc:docMk/>
            <pc:sldMk cId="0" sldId="290"/>
            <ac:inkMk id="9" creationId="{52A73819-55B4-46AA-30B8-D4439DAE050A}"/>
          </ac:inkMkLst>
        </pc:inkChg>
        <pc:inkChg chg="add">
          <ac:chgData name="Fuentes-Cabrera, Miguel" userId="1bb9fb8f-7ff7-4823-9c46-dbbc0dc47453" providerId="ADAL" clId="{737F41AA-F557-BB4E-88ED-F1C42B38524D}" dt="2025-09-08T03:58:23.404" v="8"/>
          <ac:inkMkLst>
            <pc:docMk/>
            <pc:sldMk cId="0" sldId="290"/>
            <ac:inkMk id="10" creationId="{0903954E-0CC3-D076-C65D-0C05E4ECA573}"/>
          </ac:inkMkLst>
        </pc:inkChg>
        <pc:inkChg chg="add del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11" creationId="{B4FD565F-A56E-EA3D-5680-B07E03DD8697}"/>
          </ac:inkMkLst>
        </pc:inkChg>
        <pc:inkChg chg="add">
          <ac:chgData name="Fuentes-Cabrera, Miguel" userId="1bb9fb8f-7ff7-4823-9c46-dbbc0dc47453" providerId="ADAL" clId="{737F41AA-F557-BB4E-88ED-F1C42B38524D}" dt="2025-09-08T03:58:24.255" v="10"/>
          <ac:inkMkLst>
            <pc:docMk/>
            <pc:sldMk cId="0" sldId="290"/>
            <ac:inkMk id="12" creationId="{5916E6D5-9ED8-3199-72AB-1C4D186E4B95}"/>
          </ac:inkMkLst>
        </pc:inkChg>
        <pc:inkChg chg="add del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13" creationId="{3AA5FBA7-7F9D-8C67-B4B4-0E0C7BD911EF}"/>
          </ac:inkMkLst>
        </pc:inkChg>
        <pc:inkChg chg="add del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14" creationId="{FA5A6EEA-7F87-0963-75B0-427FFE9F36CE}"/>
          </ac:inkMkLst>
        </pc:inkChg>
        <pc:inkChg chg="add del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15" creationId="{B9843765-0017-E59A-C0AA-8BA3B58EFA06}"/>
          </ac:inkMkLst>
        </pc:inkChg>
        <pc:inkChg chg="add">
          <ac:chgData name="Fuentes-Cabrera, Miguel" userId="1bb9fb8f-7ff7-4823-9c46-dbbc0dc47453" providerId="ADAL" clId="{737F41AA-F557-BB4E-88ED-F1C42B38524D}" dt="2025-09-08T03:58:25.984" v="14"/>
          <ac:inkMkLst>
            <pc:docMk/>
            <pc:sldMk cId="0" sldId="290"/>
            <ac:inkMk id="16" creationId="{0432960D-81E9-D022-CA5A-D5AA72885077}"/>
          </ac:inkMkLst>
        </pc:inkChg>
        <pc:inkChg chg="add del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17" creationId="{AD7BAAD2-D045-4666-8ACC-FBD6437E7C7E}"/>
          </ac:inkMkLst>
        </pc:inkChg>
        <pc:inkChg chg="add">
          <ac:chgData name="Fuentes-Cabrera, Miguel" userId="1bb9fb8f-7ff7-4823-9c46-dbbc0dc47453" providerId="ADAL" clId="{737F41AA-F557-BB4E-88ED-F1C42B38524D}" dt="2025-09-08T03:58:26.351" v="16"/>
          <ac:inkMkLst>
            <pc:docMk/>
            <pc:sldMk cId="0" sldId="290"/>
            <ac:inkMk id="18" creationId="{9A263168-F18D-E866-1362-389242E8021C}"/>
          </ac:inkMkLst>
        </pc:inkChg>
        <pc:inkChg chg="add del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19" creationId="{2379553A-BEE2-5824-6001-51A010A1A9E9}"/>
          </ac:inkMkLst>
        </pc:inkChg>
        <pc:inkChg chg="add del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20" creationId="{0828B2C1-D3BE-84BC-16CE-2E35340CD8A9}"/>
          </ac:inkMkLst>
        </pc:inkChg>
        <pc:inkChg chg="add reco">
          <ac:chgData name="Fuentes-Cabrera, Miguel" userId="1bb9fb8f-7ff7-4823-9c46-dbbc0dc47453" providerId="ADAL" clId="{737F41AA-F557-BB4E-88ED-F1C42B38524D}" dt="2025-09-08T03:58:27.426" v="19"/>
          <ac:inkMkLst>
            <pc:docMk/>
            <pc:sldMk cId="0" sldId="290"/>
            <ac:inkMk id="21" creationId="{FDE387E1-FEFA-1FEA-490A-9E9F5772ED46}"/>
          </ac:inkMkLst>
        </pc:inkChg>
        <pc:inkChg chg="add del">
          <ac:chgData name="Fuentes-Cabrera, Miguel" userId="1bb9fb8f-7ff7-4823-9c46-dbbc0dc47453" providerId="ADAL" clId="{737F41AA-F557-BB4E-88ED-F1C42B38524D}" dt="2025-09-08T03:58:31.407" v="23"/>
          <ac:inkMkLst>
            <pc:docMk/>
            <pc:sldMk cId="0" sldId="290"/>
            <ac:inkMk id="22" creationId="{A7221037-B8CA-7E2D-C957-007B11EF2F73}"/>
          </ac:inkMkLst>
        </pc:inkChg>
        <pc:inkChg chg="add del">
          <ac:chgData name="Fuentes-Cabrera, Miguel" userId="1bb9fb8f-7ff7-4823-9c46-dbbc0dc47453" providerId="ADAL" clId="{737F41AA-F557-BB4E-88ED-F1C42B38524D}" dt="2025-09-08T03:58:31.407" v="23"/>
          <ac:inkMkLst>
            <pc:docMk/>
            <pc:sldMk cId="0" sldId="290"/>
            <ac:inkMk id="23" creationId="{2EFD8A1D-05D0-B4C4-3431-54366D3A65E1}"/>
          </ac:inkMkLst>
        </pc:inkChg>
        <pc:inkChg chg="add del">
          <ac:chgData name="Fuentes-Cabrera, Miguel" userId="1bb9fb8f-7ff7-4823-9c46-dbbc0dc47453" providerId="ADAL" clId="{737F41AA-F557-BB4E-88ED-F1C42B38524D}" dt="2025-09-08T03:58:31.407" v="23"/>
          <ac:inkMkLst>
            <pc:docMk/>
            <pc:sldMk cId="0" sldId="290"/>
            <ac:inkMk id="24" creationId="{D77D9A69-A073-37F3-8F52-C82C806B7374}"/>
          </ac:inkMkLst>
        </pc:inkChg>
        <pc:inkChg chg="add reco">
          <ac:chgData name="Fuentes-Cabrera, Miguel" userId="1bb9fb8f-7ff7-4823-9c46-dbbc0dc47453" providerId="ADAL" clId="{737F41AA-F557-BB4E-88ED-F1C42B38524D}" dt="2025-09-08T03:58:31.407" v="23"/>
          <ac:inkMkLst>
            <pc:docMk/>
            <pc:sldMk cId="0" sldId="290"/>
            <ac:inkMk id="26" creationId="{5972065B-1B70-36B4-F97D-CFA33588C26A}"/>
          </ac:inkMkLst>
        </pc:inkChg>
        <pc:inkChg chg="add del">
          <ac:chgData name="Fuentes-Cabrera, Miguel" userId="1bb9fb8f-7ff7-4823-9c46-dbbc0dc47453" providerId="ADAL" clId="{737F41AA-F557-BB4E-88ED-F1C42B38524D}" dt="2025-09-08T03:58:36.316" v="26"/>
          <ac:inkMkLst>
            <pc:docMk/>
            <pc:sldMk cId="0" sldId="290"/>
            <ac:inkMk id="27" creationId="{2FA77A01-D7A4-923C-0A98-CC6F27576AE9}"/>
          </ac:inkMkLst>
        </pc:inkChg>
        <pc:inkChg chg="add del">
          <ac:chgData name="Fuentes-Cabrera, Miguel" userId="1bb9fb8f-7ff7-4823-9c46-dbbc0dc47453" providerId="ADAL" clId="{737F41AA-F557-BB4E-88ED-F1C42B38524D}" dt="2025-09-08T03:58:36.316" v="26"/>
          <ac:inkMkLst>
            <pc:docMk/>
            <pc:sldMk cId="0" sldId="290"/>
            <ac:inkMk id="31" creationId="{346E2176-7FAB-E439-1543-80BE37C39E4E}"/>
          </ac:inkMkLst>
        </pc:inkChg>
        <pc:inkChg chg="add reco">
          <ac:chgData name="Fuentes-Cabrera, Miguel" userId="1bb9fb8f-7ff7-4823-9c46-dbbc0dc47453" providerId="ADAL" clId="{737F41AA-F557-BB4E-88ED-F1C42B38524D}" dt="2025-09-08T03:58:36.316" v="26"/>
          <ac:inkMkLst>
            <pc:docMk/>
            <pc:sldMk cId="0" sldId="290"/>
            <ac:inkMk id="32" creationId="{8119889F-831F-130A-A71C-BEABF91F00E0}"/>
          </ac:inkMkLst>
        </pc:inkChg>
        <pc:inkChg chg="add del">
          <ac:chgData name="Fuentes-Cabrera, Miguel" userId="1bb9fb8f-7ff7-4823-9c46-dbbc0dc47453" providerId="ADAL" clId="{737F41AA-F557-BB4E-88ED-F1C42B38524D}" dt="2025-09-08T03:58:40.493" v="33"/>
          <ac:inkMkLst>
            <pc:docMk/>
            <pc:sldMk cId="0" sldId="290"/>
            <ac:inkMk id="33" creationId="{468ADCD1-A65A-30CA-64E5-EFBFDB052815}"/>
          </ac:inkMkLst>
        </pc:inkChg>
        <pc:inkChg chg="add del">
          <ac:chgData name="Fuentes-Cabrera, Miguel" userId="1bb9fb8f-7ff7-4823-9c46-dbbc0dc47453" providerId="ADAL" clId="{737F41AA-F557-BB4E-88ED-F1C42B38524D}" dt="2025-09-08T03:58:40.493" v="33"/>
          <ac:inkMkLst>
            <pc:docMk/>
            <pc:sldMk cId="0" sldId="290"/>
            <ac:inkMk id="34" creationId="{182B9911-F2CB-CDD5-6912-19AEC85F1ED2}"/>
          </ac:inkMkLst>
        </pc:inkChg>
        <pc:inkChg chg="add del">
          <ac:chgData name="Fuentes-Cabrera, Miguel" userId="1bb9fb8f-7ff7-4823-9c46-dbbc0dc47453" providerId="ADAL" clId="{737F41AA-F557-BB4E-88ED-F1C42B38524D}" dt="2025-09-08T03:58:40.493" v="33"/>
          <ac:inkMkLst>
            <pc:docMk/>
            <pc:sldMk cId="0" sldId="290"/>
            <ac:inkMk id="36" creationId="{EF572693-9F38-5425-915A-36C5D3581A49}"/>
          </ac:inkMkLst>
        </pc:inkChg>
        <pc:inkChg chg="add del">
          <ac:chgData name="Fuentes-Cabrera, Miguel" userId="1bb9fb8f-7ff7-4823-9c46-dbbc0dc47453" providerId="ADAL" clId="{737F41AA-F557-BB4E-88ED-F1C42B38524D}" dt="2025-09-08T03:58:40.493" v="33"/>
          <ac:inkMkLst>
            <pc:docMk/>
            <pc:sldMk cId="0" sldId="290"/>
            <ac:inkMk id="37" creationId="{7113D6FB-310E-F488-D060-83D24D316D4E}"/>
          </ac:inkMkLst>
        </pc:inkChg>
        <pc:inkChg chg="add del">
          <ac:chgData name="Fuentes-Cabrera, Miguel" userId="1bb9fb8f-7ff7-4823-9c46-dbbc0dc47453" providerId="ADAL" clId="{737F41AA-F557-BB4E-88ED-F1C42B38524D}" dt="2025-09-08T03:58:40.493" v="33"/>
          <ac:inkMkLst>
            <pc:docMk/>
            <pc:sldMk cId="0" sldId="290"/>
            <ac:inkMk id="38" creationId="{C832D5C8-2D3D-0379-D26D-11E7877261A2}"/>
          </ac:inkMkLst>
        </pc:inkChg>
        <pc:inkChg chg="add del">
          <ac:chgData name="Fuentes-Cabrera, Miguel" userId="1bb9fb8f-7ff7-4823-9c46-dbbc0dc47453" providerId="ADAL" clId="{737F41AA-F557-BB4E-88ED-F1C42B38524D}" dt="2025-09-08T03:58:40.493" v="33"/>
          <ac:inkMkLst>
            <pc:docMk/>
            <pc:sldMk cId="0" sldId="290"/>
            <ac:inkMk id="39" creationId="{D1F2E3D3-2E71-0829-CC46-B77AA2CF803B}"/>
          </ac:inkMkLst>
        </pc:inkChg>
        <pc:inkChg chg="add reco">
          <ac:chgData name="Fuentes-Cabrera, Miguel" userId="1bb9fb8f-7ff7-4823-9c46-dbbc0dc47453" providerId="ADAL" clId="{737F41AA-F557-BB4E-88ED-F1C42B38524D}" dt="2025-09-08T03:58:40.493" v="33"/>
          <ac:inkMkLst>
            <pc:docMk/>
            <pc:sldMk cId="0" sldId="290"/>
            <ac:inkMk id="40" creationId="{70B74BB2-9B33-DBCA-D595-4DF913965EF6}"/>
          </ac:inkMkLst>
        </pc:inkChg>
        <pc:inkChg chg="add">
          <ac:chgData name="Fuentes-Cabrera, Miguel" userId="1bb9fb8f-7ff7-4823-9c46-dbbc0dc47453" providerId="ADAL" clId="{737F41AA-F557-BB4E-88ED-F1C42B38524D}" dt="2025-09-08T03:58:40.939" v="34"/>
          <ac:inkMkLst>
            <pc:docMk/>
            <pc:sldMk cId="0" sldId="290"/>
            <ac:inkMk id="41" creationId="{6C3F268B-4CAA-D059-A093-FABC94435AE9}"/>
          </ac:inkMkLst>
        </pc:inkChg>
        <pc:inkChg chg="add">
          <ac:chgData name="Fuentes-Cabrera, Miguel" userId="1bb9fb8f-7ff7-4823-9c46-dbbc0dc47453" providerId="ADAL" clId="{737F41AA-F557-BB4E-88ED-F1C42B38524D}" dt="2025-09-08T03:58:41.649" v="35"/>
          <ac:inkMkLst>
            <pc:docMk/>
            <pc:sldMk cId="0" sldId="290"/>
            <ac:inkMk id="49" creationId="{485CDF79-DFA5-2D2F-3EB5-A07F5DC12D92}"/>
          </ac:inkMkLst>
        </pc:inkChg>
      </pc:sldChg>
    </pc:docChg>
  </pc:docChgLst>
  <pc:docChgLst>
    <pc:chgData name="Fuentes-Cabrera, Miguel" userId="1bb9fb8f-7ff7-4823-9c46-dbbc0dc47453" providerId="ADAL" clId="{F23CBB74-327B-CE41-9994-FCA993135E45}"/>
    <pc:docChg chg="undo custSel modSld">
      <pc:chgData name="Fuentes-Cabrera, Miguel" userId="1bb9fb8f-7ff7-4823-9c46-dbbc0dc47453" providerId="ADAL" clId="{F23CBB74-327B-CE41-9994-FCA993135E45}" dt="2025-01-08T22:08:55.711" v="3141"/>
      <pc:docMkLst>
        <pc:docMk/>
      </pc:docMkLst>
      <pc:sldChg chg="addSp delSp">
        <pc:chgData name="Fuentes-Cabrera, Miguel" userId="1bb9fb8f-7ff7-4823-9c46-dbbc0dc47453" providerId="ADAL" clId="{F23CBB74-327B-CE41-9994-FCA993135E45}" dt="2025-01-02T18:52:57.045" v="1859"/>
        <pc:sldMkLst>
          <pc:docMk/>
          <pc:sldMk cId="0" sldId="266"/>
        </pc:sldMkLst>
      </pc:sldChg>
      <pc:sldChg chg="addSp">
        <pc:chgData name="Fuentes-Cabrera, Miguel" userId="1bb9fb8f-7ff7-4823-9c46-dbbc0dc47453" providerId="ADAL" clId="{F23CBB74-327B-CE41-9994-FCA993135E45}" dt="2024-12-18T22:23:05.687" v="2"/>
        <pc:sldMkLst>
          <pc:docMk/>
          <pc:sldMk cId="0" sldId="273"/>
        </pc:sldMkLst>
      </pc:sldChg>
      <pc:sldChg chg="addSp delSp">
        <pc:chgData name="Fuentes-Cabrera, Miguel" userId="1bb9fb8f-7ff7-4823-9c46-dbbc0dc47453" providerId="ADAL" clId="{F23CBB74-327B-CE41-9994-FCA993135E45}" dt="2024-12-19T00:27:34.843" v="1274"/>
        <pc:sldMkLst>
          <pc:docMk/>
          <pc:sldMk cId="0" sldId="275"/>
        </pc:sldMkLst>
      </pc:sldChg>
      <pc:sldChg chg="addSp delSp">
        <pc:chgData name="Fuentes-Cabrera, Miguel" userId="1bb9fb8f-7ff7-4823-9c46-dbbc0dc47453" providerId="ADAL" clId="{F23CBB74-327B-CE41-9994-FCA993135E45}" dt="2024-12-18T22:27:15.869" v="13"/>
        <pc:sldMkLst>
          <pc:docMk/>
          <pc:sldMk cId="0" sldId="276"/>
        </pc:sldMkLst>
      </pc:sldChg>
      <pc:sldChg chg="addSp delSp modSp">
        <pc:chgData name="Fuentes-Cabrera, Miguel" userId="1bb9fb8f-7ff7-4823-9c46-dbbc0dc47453" providerId="ADAL" clId="{F23CBB74-327B-CE41-9994-FCA993135E45}" dt="2024-12-18T22:33:58.598" v="176"/>
        <pc:sldMkLst>
          <pc:docMk/>
          <pc:sldMk cId="0" sldId="277"/>
        </pc:sldMkLst>
      </pc:sldChg>
      <pc:sldChg chg="addSp delSp">
        <pc:chgData name="Fuentes-Cabrera, Miguel" userId="1bb9fb8f-7ff7-4823-9c46-dbbc0dc47453" providerId="ADAL" clId="{F23CBB74-327B-CE41-9994-FCA993135E45}" dt="2024-12-18T23:30:01.590" v="1144"/>
        <pc:sldMkLst>
          <pc:docMk/>
          <pc:sldMk cId="0" sldId="278"/>
        </pc:sldMkLst>
      </pc:sldChg>
      <pc:sldChg chg="addSp delSp modSp">
        <pc:chgData name="Fuentes-Cabrera, Miguel" userId="1bb9fb8f-7ff7-4823-9c46-dbbc0dc47453" providerId="ADAL" clId="{F23CBB74-327B-CE41-9994-FCA993135E45}" dt="2024-12-18T23:29:49.329" v="1138"/>
        <pc:sldMkLst>
          <pc:docMk/>
          <pc:sldMk cId="0" sldId="279"/>
        </pc:sldMkLst>
      </pc:sldChg>
      <pc:sldChg chg="addSp delSp modSp">
        <pc:chgData name="Fuentes-Cabrera, Miguel" userId="1bb9fb8f-7ff7-4823-9c46-dbbc0dc47453" providerId="ADAL" clId="{F23CBB74-327B-CE41-9994-FCA993135E45}" dt="2025-01-06T15:58:41.478" v="3138"/>
        <pc:sldMkLst>
          <pc:docMk/>
          <pc:sldMk cId="0" sldId="280"/>
        </pc:sldMkLst>
      </pc:sldChg>
      <pc:sldChg chg="addSp">
        <pc:chgData name="Fuentes-Cabrera, Miguel" userId="1bb9fb8f-7ff7-4823-9c46-dbbc0dc47453" providerId="ADAL" clId="{F23CBB74-327B-CE41-9994-FCA993135E45}" dt="2024-12-18T22:58:41.763" v="599"/>
        <pc:sldMkLst>
          <pc:docMk/>
          <pc:sldMk cId="0" sldId="281"/>
        </pc:sldMkLst>
      </pc:sldChg>
      <pc:sldChg chg="addSp delSp">
        <pc:chgData name="Fuentes-Cabrera, Miguel" userId="1bb9fb8f-7ff7-4823-9c46-dbbc0dc47453" providerId="ADAL" clId="{F23CBB74-327B-CE41-9994-FCA993135E45}" dt="2025-01-05T22:15:30.430" v="3047"/>
        <pc:sldMkLst>
          <pc:docMk/>
          <pc:sldMk cId="3730560930" sldId="281"/>
        </pc:sldMkLst>
      </pc:sldChg>
      <pc:sldChg chg="addSp">
        <pc:chgData name="Fuentes-Cabrera, Miguel" userId="1bb9fb8f-7ff7-4823-9c46-dbbc0dc47453" providerId="ADAL" clId="{F23CBB74-327B-CE41-9994-FCA993135E45}" dt="2024-12-20T02:40:18.689" v="1277"/>
        <pc:sldMkLst>
          <pc:docMk/>
          <pc:sldMk cId="0" sldId="287"/>
        </pc:sldMkLst>
      </pc:sldChg>
      <pc:sldChg chg="addSp delSp">
        <pc:chgData name="Fuentes-Cabrera, Miguel" userId="1bb9fb8f-7ff7-4823-9c46-dbbc0dc47453" providerId="ADAL" clId="{F23CBB74-327B-CE41-9994-FCA993135E45}" dt="2024-12-20T02:41:01.670" v="1280"/>
        <pc:sldMkLst>
          <pc:docMk/>
          <pc:sldMk cId="0" sldId="288"/>
        </pc:sldMkLst>
      </pc:sldChg>
      <pc:sldChg chg="addSp">
        <pc:chgData name="Fuentes-Cabrera, Miguel" userId="1bb9fb8f-7ff7-4823-9c46-dbbc0dc47453" providerId="ADAL" clId="{F23CBB74-327B-CE41-9994-FCA993135E45}" dt="2024-12-20T02:41:34.418" v="1281"/>
        <pc:sldMkLst>
          <pc:docMk/>
          <pc:sldMk cId="0" sldId="289"/>
        </pc:sldMkLst>
      </pc:sldChg>
      <pc:sldChg chg="addSp delSp modSp">
        <pc:chgData name="Fuentes-Cabrera, Miguel" userId="1bb9fb8f-7ff7-4823-9c46-dbbc0dc47453" providerId="ADAL" clId="{F23CBB74-327B-CE41-9994-FCA993135E45}" dt="2024-12-21T03:28:18.009" v="1850"/>
        <pc:sldMkLst>
          <pc:docMk/>
          <pc:sldMk cId="0" sldId="290"/>
        </pc:sldMkLst>
      </pc:sldChg>
      <pc:sldChg chg="addSp delSp">
        <pc:chgData name="Fuentes-Cabrera, Miguel" userId="1bb9fb8f-7ff7-4823-9c46-dbbc0dc47453" providerId="ADAL" clId="{F23CBB74-327B-CE41-9994-FCA993135E45}" dt="2024-12-20T02:44:19.923" v="1286"/>
        <pc:sldMkLst>
          <pc:docMk/>
          <pc:sldMk cId="0" sldId="291"/>
        </pc:sldMkLst>
      </pc:sldChg>
      <pc:sldChg chg="addSp delSp">
        <pc:chgData name="Fuentes-Cabrera, Miguel" userId="1bb9fb8f-7ff7-4823-9c46-dbbc0dc47453" providerId="ADAL" clId="{F23CBB74-327B-CE41-9994-FCA993135E45}" dt="2025-01-03T01:03:50.861" v="2809"/>
        <pc:sldMkLst>
          <pc:docMk/>
          <pc:sldMk cId="0" sldId="292"/>
        </pc:sldMkLst>
      </pc:sldChg>
      <pc:sldChg chg="addSp delSp modSp">
        <pc:chgData name="Fuentes-Cabrera, Miguel" userId="1bb9fb8f-7ff7-4823-9c46-dbbc0dc47453" providerId="ADAL" clId="{F23CBB74-327B-CE41-9994-FCA993135E45}" dt="2024-12-19T00:24:33.644" v="1168"/>
        <pc:sldMkLst>
          <pc:docMk/>
          <pc:sldMk cId="983857243" sldId="296"/>
        </pc:sldMkLst>
      </pc:sldChg>
      <pc:sldChg chg="addSp delSp modSp">
        <pc:chgData name="Fuentes-Cabrera, Miguel" userId="1bb9fb8f-7ff7-4823-9c46-dbbc0dc47453" providerId="ADAL" clId="{F23CBB74-327B-CE41-9994-FCA993135E45}" dt="2025-01-02T20:46:04.966" v="2290"/>
        <pc:sldMkLst>
          <pc:docMk/>
          <pc:sldMk cId="432448970" sldId="297"/>
        </pc:sldMkLst>
      </pc:sldChg>
      <pc:sldChg chg="addSp delSp modSp">
        <pc:chgData name="Fuentes-Cabrera, Miguel" userId="1bb9fb8f-7ff7-4823-9c46-dbbc0dc47453" providerId="ADAL" clId="{F23CBB74-327B-CE41-9994-FCA993135E45}" dt="2024-12-21T03:13:29.242" v="1357"/>
        <pc:sldMkLst>
          <pc:docMk/>
          <pc:sldMk cId="1566015781" sldId="300"/>
        </pc:sldMkLst>
      </pc:sldChg>
      <pc:sldChg chg="addSp delSp modSp">
        <pc:chgData name="Fuentes-Cabrera, Miguel" userId="1bb9fb8f-7ff7-4823-9c46-dbbc0dc47453" providerId="ADAL" clId="{F23CBB74-327B-CE41-9994-FCA993135E45}" dt="2024-12-21T03:19:03.198" v="1682"/>
        <pc:sldMkLst>
          <pc:docMk/>
          <pc:sldMk cId="550167560" sldId="302"/>
        </pc:sldMkLst>
      </pc:sldChg>
      <pc:sldChg chg="addSp delSp">
        <pc:chgData name="Fuentes-Cabrera, Miguel" userId="1bb9fb8f-7ff7-4823-9c46-dbbc0dc47453" providerId="ADAL" clId="{F23CBB74-327B-CE41-9994-FCA993135E45}" dt="2025-01-02T20:57:17.756" v="2315"/>
        <pc:sldMkLst>
          <pc:docMk/>
          <pc:sldMk cId="863958867" sldId="307"/>
        </pc:sldMkLst>
      </pc:sldChg>
      <pc:sldChg chg="addSp delSp">
        <pc:chgData name="Fuentes-Cabrera, Miguel" userId="1bb9fb8f-7ff7-4823-9c46-dbbc0dc47453" providerId="ADAL" clId="{F23CBB74-327B-CE41-9994-FCA993135E45}" dt="2025-01-02T20:58:10.458" v="2389"/>
        <pc:sldMkLst>
          <pc:docMk/>
          <pc:sldMk cId="582565833" sldId="308"/>
        </pc:sldMkLst>
      </pc:sldChg>
      <pc:sldChg chg="addSp delSp modSp">
        <pc:chgData name="Fuentes-Cabrera, Miguel" userId="1bb9fb8f-7ff7-4823-9c46-dbbc0dc47453" providerId="ADAL" clId="{F23CBB74-327B-CE41-9994-FCA993135E45}" dt="2025-01-08T22:08:55.711" v="3141"/>
        <pc:sldMkLst>
          <pc:docMk/>
          <pc:sldMk cId="2636751766" sldId="312"/>
        </pc:sldMkLst>
      </pc:sldChg>
      <pc:sldChg chg="addSp delSp modSp">
        <pc:chgData name="Fuentes-Cabrera, Miguel" userId="1bb9fb8f-7ff7-4823-9c46-dbbc0dc47453" providerId="ADAL" clId="{F23CBB74-327B-CE41-9994-FCA993135E45}" dt="2025-01-03T01:10:57.104" v="2999"/>
        <pc:sldMkLst>
          <pc:docMk/>
          <pc:sldMk cId="2251442015" sldId="313"/>
        </pc:sldMkLst>
      </pc:sldChg>
    </pc:docChg>
  </pc:docChgLst>
  <pc:docChgLst>
    <pc:chgData name="Fuentes-Cabrera, Miguel" userId="1bb9fb8f-7ff7-4823-9c46-dbbc0dc47453" providerId="ADAL" clId="{B4D8A0F0-4F35-1D4F-905F-D783AF0B0457}"/>
    <pc:docChg chg="undo custSel addSld delSld modSld sldOrd">
      <pc:chgData name="Fuentes-Cabrera, Miguel" userId="1bb9fb8f-7ff7-4823-9c46-dbbc0dc47453" providerId="ADAL" clId="{B4D8A0F0-4F35-1D4F-905F-D783AF0B0457}" dt="2025-01-08T22:07:50.384" v="1259" actId="478"/>
      <pc:docMkLst>
        <pc:docMk/>
      </pc:docMkLst>
      <pc:sldChg chg="delSp modSp mod">
        <pc:chgData name="Fuentes-Cabrera, Miguel" userId="1bb9fb8f-7ff7-4823-9c46-dbbc0dc47453" providerId="ADAL" clId="{B4D8A0F0-4F35-1D4F-905F-D783AF0B0457}" dt="2024-12-18T22:21:45.300" v="3" actId="1076"/>
        <pc:sldMkLst>
          <pc:docMk/>
          <pc:sldMk cId="0" sldId="257"/>
        </pc:sldMkLst>
      </pc:sldChg>
      <pc:sldChg chg="modSp mod">
        <pc:chgData name="Fuentes-Cabrera, Miguel" userId="1bb9fb8f-7ff7-4823-9c46-dbbc0dc47453" providerId="ADAL" clId="{B4D8A0F0-4F35-1D4F-905F-D783AF0B0457}" dt="2025-01-05T21:44:24.204" v="1059" actId="20577"/>
        <pc:sldMkLst>
          <pc:docMk/>
          <pc:sldMk cId="0" sldId="260"/>
        </pc:sldMkLst>
      </pc:sldChg>
      <pc:sldChg chg="modSp mod">
        <pc:chgData name="Fuentes-Cabrera, Miguel" userId="1bb9fb8f-7ff7-4823-9c46-dbbc0dc47453" providerId="ADAL" clId="{B4D8A0F0-4F35-1D4F-905F-D783AF0B0457}" dt="2025-01-02T18:27:32.414" v="717" actId="1076"/>
        <pc:sldMkLst>
          <pc:docMk/>
          <pc:sldMk cId="0" sldId="264"/>
        </pc:sldMkLst>
      </pc:sldChg>
      <pc:sldChg chg="addSp delSp modSp mod">
        <pc:chgData name="Fuentes-Cabrera, Miguel" userId="1bb9fb8f-7ff7-4823-9c46-dbbc0dc47453" providerId="ADAL" clId="{B4D8A0F0-4F35-1D4F-905F-D783AF0B0457}" dt="2025-01-02T18:47:00.679" v="891" actId="478"/>
        <pc:sldMkLst>
          <pc:docMk/>
          <pc:sldMk cId="0" sldId="266"/>
        </pc:sldMkLst>
      </pc:sldChg>
      <pc:sldChg chg="modSp mod ord">
        <pc:chgData name="Fuentes-Cabrera, Miguel" userId="1bb9fb8f-7ff7-4823-9c46-dbbc0dc47453" providerId="ADAL" clId="{B4D8A0F0-4F35-1D4F-905F-D783AF0B0457}" dt="2025-01-02T18:52:19.698" v="932" actId="20578"/>
        <pc:sldMkLst>
          <pc:docMk/>
          <pc:sldMk cId="0" sldId="267"/>
        </pc:sldMkLst>
      </pc:sldChg>
      <pc:sldChg chg="modSp mod">
        <pc:chgData name="Fuentes-Cabrera, Miguel" userId="1bb9fb8f-7ff7-4823-9c46-dbbc0dc47453" providerId="ADAL" clId="{B4D8A0F0-4F35-1D4F-905F-D783AF0B0457}" dt="2025-01-05T21:50:20.400" v="1066" actId="20577"/>
        <pc:sldMkLst>
          <pc:docMk/>
          <pc:sldMk cId="0" sldId="271"/>
        </pc:sldMkLst>
      </pc:sldChg>
      <pc:sldChg chg="del">
        <pc:chgData name="Fuentes-Cabrera, Miguel" userId="1bb9fb8f-7ff7-4823-9c46-dbbc0dc47453" providerId="ADAL" clId="{B4D8A0F0-4F35-1D4F-905F-D783AF0B0457}" dt="2025-01-02T18:32:21.940" v="726" actId="2696"/>
        <pc:sldMkLst>
          <pc:docMk/>
          <pc:sldMk cId="0" sldId="272"/>
        </pc:sldMkLst>
      </pc:sldChg>
      <pc:sldChg chg="modSp mod">
        <pc:chgData name="Fuentes-Cabrera, Miguel" userId="1bb9fb8f-7ff7-4823-9c46-dbbc0dc47453" providerId="ADAL" clId="{B4D8A0F0-4F35-1D4F-905F-D783AF0B0457}" dt="2025-01-02T18:32:33.567" v="751" actId="14100"/>
        <pc:sldMkLst>
          <pc:docMk/>
          <pc:sldMk cId="0" sldId="273"/>
        </pc:sldMkLst>
      </pc:sldChg>
      <pc:sldChg chg="modSp mod">
        <pc:chgData name="Fuentes-Cabrera, Miguel" userId="1bb9fb8f-7ff7-4823-9c46-dbbc0dc47453" providerId="ADAL" clId="{B4D8A0F0-4F35-1D4F-905F-D783AF0B0457}" dt="2024-12-18T22:36:36.595" v="5" actId="14100"/>
        <pc:sldMkLst>
          <pc:docMk/>
          <pc:sldMk cId="0" sldId="277"/>
        </pc:sldMkLst>
      </pc:sldChg>
      <pc:sldChg chg="modSp mod">
        <pc:chgData name="Fuentes-Cabrera, Miguel" userId="1bb9fb8f-7ff7-4823-9c46-dbbc0dc47453" providerId="ADAL" clId="{B4D8A0F0-4F35-1D4F-905F-D783AF0B0457}" dt="2024-12-18T22:43:03.577" v="11" actId="20577"/>
        <pc:sldMkLst>
          <pc:docMk/>
          <pc:sldMk cId="0" sldId="279"/>
        </pc:sldMkLst>
      </pc:sldChg>
      <pc:sldChg chg="addSp delSp modSp mod">
        <pc:chgData name="Fuentes-Cabrera, Miguel" userId="1bb9fb8f-7ff7-4823-9c46-dbbc0dc47453" providerId="ADAL" clId="{B4D8A0F0-4F35-1D4F-905F-D783AF0B0457}" dt="2025-01-05T22:19:44.942" v="1082" actId="1036"/>
        <pc:sldMkLst>
          <pc:docMk/>
          <pc:sldMk cId="0" sldId="280"/>
        </pc:sldMkLst>
      </pc:sldChg>
      <pc:sldChg chg="del">
        <pc:chgData name="Fuentes-Cabrera, Miguel" userId="1bb9fb8f-7ff7-4823-9c46-dbbc0dc47453" providerId="ADAL" clId="{B4D8A0F0-4F35-1D4F-905F-D783AF0B0457}" dt="2024-12-19T00:24:41.179" v="69" actId="2696"/>
        <pc:sldMkLst>
          <pc:docMk/>
          <pc:sldMk cId="0" sldId="281"/>
        </pc:sldMkLst>
      </pc:sldChg>
      <pc:sldChg chg="add">
        <pc:chgData name="Fuentes-Cabrera, Miguel" userId="1bb9fb8f-7ff7-4823-9c46-dbbc0dc47453" providerId="ADAL" clId="{B4D8A0F0-4F35-1D4F-905F-D783AF0B0457}" dt="2024-12-19T00:24:43.868" v="70"/>
        <pc:sldMkLst>
          <pc:docMk/>
          <pc:sldMk cId="3730560930" sldId="281"/>
        </pc:sldMkLst>
      </pc:sldChg>
      <pc:sldChg chg="addSp delSp modSp del mod">
        <pc:chgData name="Fuentes-Cabrera, Miguel" userId="1bb9fb8f-7ff7-4823-9c46-dbbc0dc47453" providerId="ADAL" clId="{B4D8A0F0-4F35-1D4F-905F-D783AF0B0457}" dt="2025-01-05T22:20:34.940" v="1091" actId="2696"/>
        <pc:sldMkLst>
          <pc:docMk/>
          <pc:sldMk cId="0" sldId="282"/>
        </pc:sldMkLst>
      </pc:sldChg>
      <pc:sldChg chg="add">
        <pc:chgData name="Fuentes-Cabrera, Miguel" userId="1bb9fb8f-7ff7-4823-9c46-dbbc0dc47453" providerId="ADAL" clId="{B4D8A0F0-4F35-1D4F-905F-D783AF0B0457}" dt="2025-01-05T22:20:41.779" v="1093"/>
        <pc:sldMkLst>
          <pc:docMk/>
          <pc:sldMk cId="1440968687" sldId="282"/>
        </pc:sldMkLst>
      </pc:sldChg>
      <pc:sldChg chg="addSp delSp modSp mod">
        <pc:chgData name="Fuentes-Cabrera, Miguel" userId="1bb9fb8f-7ff7-4823-9c46-dbbc0dc47453" providerId="ADAL" clId="{B4D8A0F0-4F35-1D4F-905F-D783AF0B0457}" dt="2025-01-05T22:21:27.510" v="1111" actId="255"/>
        <pc:sldMkLst>
          <pc:docMk/>
          <pc:sldMk cId="0" sldId="283"/>
        </pc:sldMkLst>
      </pc:sldChg>
      <pc:sldChg chg="modSp mod">
        <pc:chgData name="Fuentes-Cabrera, Miguel" userId="1bb9fb8f-7ff7-4823-9c46-dbbc0dc47453" providerId="ADAL" clId="{B4D8A0F0-4F35-1D4F-905F-D783AF0B0457}" dt="2025-01-05T22:22:01.387" v="1162" actId="1076"/>
        <pc:sldMkLst>
          <pc:docMk/>
          <pc:sldMk cId="0" sldId="285"/>
        </pc:sldMkLst>
      </pc:sldChg>
      <pc:sldChg chg="delSp modSp mod">
        <pc:chgData name="Fuentes-Cabrera, Miguel" userId="1bb9fb8f-7ff7-4823-9c46-dbbc0dc47453" providerId="ADAL" clId="{B4D8A0F0-4F35-1D4F-905F-D783AF0B0457}" dt="2025-01-08T19:10:45.038" v="1235" actId="14100"/>
        <pc:sldMkLst>
          <pc:docMk/>
          <pc:sldMk cId="0" sldId="287"/>
        </pc:sldMkLst>
      </pc:sldChg>
      <pc:sldChg chg="delSp modSp mod">
        <pc:chgData name="Fuentes-Cabrera, Miguel" userId="1bb9fb8f-7ff7-4823-9c46-dbbc0dc47453" providerId="ADAL" clId="{B4D8A0F0-4F35-1D4F-905F-D783AF0B0457}" dt="2025-01-08T19:11:00.357" v="1236" actId="14100"/>
        <pc:sldMkLst>
          <pc:docMk/>
          <pc:sldMk cId="0" sldId="288"/>
        </pc:sldMkLst>
      </pc:sldChg>
      <pc:sldChg chg="delSp modSp add del mod">
        <pc:chgData name="Fuentes-Cabrera, Miguel" userId="1bb9fb8f-7ff7-4823-9c46-dbbc0dc47453" providerId="ADAL" clId="{B4D8A0F0-4F35-1D4F-905F-D783AF0B0457}" dt="2024-12-21T03:07:12.121" v="444" actId="20577"/>
        <pc:sldMkLst>
          <pc:docMk/>
          <pc:sldMk cId="0" sldId="289"/>
        </pc:sldMkLst>
      </pc:sldChg>
      <pc:sldChg chg="addSp modSp mod">
        <pc:chgData name="Fuentes-Cabrera, Miguel" userId="1bb9fb8f-7ff7-4823-9c46-dbbc0dc47453" providerId="ADAL" clId="{B4D8A0F0-4F35-1D4F-905F-D783AF0B0457}" dt="2024-12-21T03:27:31.091" v="695" actId="1076"/>
        <pc:sldMkLst>
          <pc:docMk/>
          <pc:sldMk cId="0" sldId="290"/>
        </pc:sldMkLst>
      </pc:sldChg>
      <pc:sldChg chg="addSp delSp modSp mod">
        <pc:chgData name="Fuentes-Cabrera, Miguel" userId="1bb9fb8f-7ff7-4823-9c46-dbbc0dc47453" providerId="ADAL" clId="{B4D8A0F0-4F35-1D4F-905F-D783AF0B0457}" dt="2025-01-08T19:18:47.828" v="1257" actId="1076"/>
        <pc:sldMkLst>
          <pc:docMk/>
          <pc:sldMk cId="0" sldId="291"/>
        </pc:sldMkLst>
      </pc:sldChg>
      <pc:sldChg chg="addSp delSp modSp mod">
        <pc:chgData name="Fuentes-Cabrera, Miguel" userId="1bb9fb8f-7ff7-4823-9c46-dbbc0dc47453" providerId="ADAL" clId="{B4D8A0F0-4F35-1D4F-905F-D783AF0B0457}" dt="2025-01-02T21:00:17.589" v="979" actId="1076"/>
        <pc:sldMkLst>
          <pc:docMk/>
          <pc:sldMk cId="0" sldId="292"/>
        </pc:sldMkLst>
      </pc:sldChg>
      <pc:sldChg chg="addSp modSp new">
        <pc:chgData name="Fuentes-Cabrera, Miguel" userId="1bb9fb8f-7ff7-4823-9c46-dbbc0dc47453" providerId="ADAL" clId="{B4D8A0F0-4F35-1D4F-905F-D783AF0B0457}" dt="2024-12-18T22:36:40.108" v="6"/>
        <pc:sldMkLst>
          <pc:docMk/>
          <pc:sldMk cId="983857243" sldId="296"/>
        </pc:sldMkLst>
      </pc:sldChg>
      <pc:sldChg chg="addSp modSp new mod">
        <pc:chgData name="Fuentes-Cabrera, Miguel" userId="1bb9fb8f-7ff7-4823-9c46-dbbc0dc47453" providerId="ADAL" clId="{B4D8A0F0-4F35-1D4F-905F-D783AF0B0457}" dt="2024-12-18T22:59:42.451" v="25" actId="20577"/>
        <pc:sldMkLst>
          <pc:docMk/>
          <pc:sldMk cId="432448970" sldId="297"/>
        </pc:sldMkLst>
      </pc:sldChg>
      <pc:sldChg chg="add">
        <pc:chgData name="Fuentes-Cabrera, Miguel" userId="1bb9fb8f-7ff7-4823-9c46-dbbc0dc47453" providerId="ADAL" clId="{B4D8A0F0-4F35-1D4F-905F-D783AF0B0457}" dt="2024-12-19T00:24:43.868" v="70"/>
        <pc:sldMkLst>
          <pc:docMk/>
          <pc:sldMk cId="1239274849" sldId="298"/>
        </pc:sldMkLst>
      </pc:sldChg>
      <pc:sldChg chg="addSp delSp modSp add del mod setBg">
        <pc:chgData name="Fuentes-Cabrera, Miguel" userId="1bb9fb8f-7ff7-4823-9c46-dbbc0dc47453" providerId="ADAL" clId="{B4D8A0F0-4F35-1D4F-905F-D783AF0B0457}" dt="2024-12-19T00:24:41.179" v="69" actId="2696"/>
        <pc:sldMkLst>
          <pc:docMk/>
          <pc:sldMk cId="1382711411" sldId="298"/>
        </pc:sldMkLst>
      </pc:sldChg>
      <pc:sldChg chg="delSp modSp add mod ord">
        <pc:chgData name="Fuentes-Cabrera, Miguel" userId="1bb9fb8f-7ff7-4823-9c46-dbbc0dc47453" providerId="ADAL" clId="{B4D8A0F0-4F35-1D4F-905F-D783AF0B0457}" dt="2025-01-02T20:49:31.096" v="959" actId="20577"/>
        <pc:sldMkLst>
          <pc:docMk/>
          <pc:sldMk cId="4224113458" sldId="299"/>
        </pc:sldMkLst>
      </pc:sldChg>
      <pc:sldChg chg="addSp modSp new mod">
        <pc:chgData name="Fuentes-Cabrera, Miguel" userId="1bb9fb8f-7ff7-4823-9c46-dbbc0dc47453" providerId="ADAL" clId="{B4D8A0F0-4F35-1D4F-905F-D783AF0B0457}" dt="2025-01-02T20:50:23.888" v="961" actId="20577"/>
        <pc:sldMkLst>
          <pc:docMk/>
          <pc:sldMk cId="1566015781" sldId="300"/>
        </pc:sldMkLst>
      </pc:sldChg>
      <pc:sldChg chg="new del">
        <pc:chgData name="Fuentes-Cabrera, Miguel" userId="1bb9fb8f-7ff7-4823-9c46-dbbc0dc47453" providerId="ADAL" clId="{B4D8A0F0-4F35-1D4F-905F-D783AF0B0457}" dt="2024-12-21T03:20:06.470" v="636" actId="2696"/>
        <pc:sldMkLst>
          <pc:docMk/>
          <pc:sldMk cId="572562643" sldId="301"/>
        </pc:sldMkLst>
      </pc:sldChg>
      <pc:sldChg chg="delSp modSp add mod">
        <pc:chgData name="Fuentes-Cabrera, Miguel" userId="1bb9fb8f-7ff7-4823-9c46-dbbc0dc47453" providerId="ADAL" clId="{B4D8A0F0-4F35-1D4F-905F-D783AF0B0457}" dt="2024-12-21T03:17:29.084" v="635" actId="1076"/>
        <pc:sldMkLst>
          <pc:docMk/>
          <pc:sldMk cId="550167560" sldId="302"/>
        </pc:sldMkLst>
      </pc:sldChg>
      <pc:sldChg chg="addSp modSp new mod">
        <pc:chgData name="Fuentes-Cabrera, Miguel" userId="1bb9fb8f-7ff7-4823-9c46-dbbc0dc47453" providerId="ADAL" clId="{B4D8A0F0-4F35-1D4F-905F-D783AF0B0457}" dt="2025-01-08T19:10:28.749" v="1233" actId="14100"/>
        <pc:sldMkLst>
          <pc:docMk/>
          <pc:sldMk cId="215327944" sldId="303"/>
        </pc:sldMkLst>
      </pc:sldChg>
      <pc:sldChg chg="modSp new mod ord">
        <pc:chgData name="Fuentes-Cabrera, Miguel" userId="1bb9fb8f-7ff7-4823-9c46-dbbc0dc47453" providerId="ADAL" clId="{B4D8A0F0-4F35-1D4F-905F-D783AF0B0457}" dt="2025-01-02T18:52:32.263" v="933" actId="20578"/>
        <pc:sldMkLst>
          <pc:docMk/>
          <pc:sldMk cId="1698721767" sldId="304"/>
        </pc:sldMkLst>
      </pc:sldChg>
      <pc:sldChg chg="addSp modSp add del mod ord modNotes">
        <pc:chgData name="Fuentes-Cabrera, Miguel" userId="1bb9fb8f-7ff7-4823-9c46-dbbc0dc47453" providerId="ADAL" clId="{B4D8A0F0-4F35-1D4F-905F-D783AF0B0457}" dt="2025-01-02T18:52:00.233" v="930" actId="2696"/>
        <pc:sldMkLst>
          <pc:docMk/>
          <pc:sldMk cId="2505509113" sldId="305"/>
        </pc:sldMkLst>
      </pc:sldChg>
      <pc:sldChg chg="add del">
        <pc:chgData name="Fuentes-Cabrera, Miguel" userId="1bb9fb8f-7ff7-4823-9c46-dbbc0dc47453" providerId="ADAL" clId="{B4D8A0F0-4F35-1D4F-905F-D783AF0B0457}" dt="2025-01-06T04:36:05.806" v="1164" actId="2696"/>
        <pc:sldMkLst>
          <pc:docMk/>
          <pc:sldMk cId="3947941213" sldId="305"/>
        </pc:sldMkLst>
      </pc:sldChg>
      <pc:sldChg chg="addSp modSp add del mod ord modNotes">
        <pc:chgData name="Fuentes-Cabrera, Miguel" userId="1bb9fb8f-7ff7-4823-9c46-dbbc0dc47453" providerId="ADAL" clId="{B4D8A0F0-4F35-1D4F-905F-D783AF0B0457}" dt="2025-01-06T04:36:03.208" v="1163" actId="2696"/>
        <pc:sldMkLst>
          <pc:docMk/>
          <pc:sldMk cId="416200526" sldId="306"/>
        </pc:sldMkLst>
      </pc:sldChg>
      <pc:sldChg chg="addSp delSp modSp new mod">
        <pc:chgData name="Fuentes-Cabrera, Miguel" userId="1bb9fb8f-7ff7-4823-9c46-dbbc0dc47453" providerId="ADAL" clId="{B4D8A0F0-4F35-1D4F-905F-D783AF0B0457}" dt="2025-01-02T20:48:03.914" v="949" actId="1076"/>
        <pc:sldMkLst>
          <pc:docMk/>
          <pc:sldMk cId="863958867" sldId="307"/>
        </pc:sldMkLst>
      </pc:sldChg>
      <pc:sldChg chg="addSp modSp new mod">
        <pc:chgData name="Fuentes-Cabrera, Miguel" userId="1bb9fb8f-7ff7-4823-9c46-dbbc0dc47453" providerId="ADAL" clId="{B4D8A0F0-4F35-1D4F-905F-D783AF0B0457}" dt="2025-01-02T20:54:32.943" v="972" actId="1076"/>
        <pc:sldMkLst>
          <pc:docMk/>
          <pc:sldMk cId="582565833" sldId="308"/>
        </pc:sldMkLst>
      </pc:sldChg>
      <pc:sldChg chg="add">
        <pc:chgData name="Fuentes-Cabrera, Miguel" userId="1bb9fb8f-7ff7-4823-9c46-dbbc0dc47453" providerId="ADAL" clId="{B4D8A0F0-4F35-1D4F-905F-D783AF0B0457}" dt="2025-01-03T00:50:21.576" v="981"/>
        <pc:sldMkLst>
          <pc:docMk/>
          <pc:sldMk cId="4115027431" sldId="309"/>
        </pc:sldMkLst>
      </pc:sldChg>
      <pc:sldChg chg="delSp add setBg delDesignElem">
        <pc:chgData name="Fuentes-Cabrera, Miguel" userId="1bb9fb8f-7ff7-4823-9c46-dbbc0dc47453" providerId="ADAL" clId="{B4D8A0F0-4F35-1D4F-905F-D783AF0B0457}" dt="2025-01-03T00:50:21.576" v="981"/>
        <pc:sldMkLst>
          <pc:docMk/>
          <pc:sldMk cId="2600003093" sldId="310"/>
        </pc:sldMkLst>
      </pc:sldChg>
      <pc:sldChg chg="add">
        <pc:chgData name="Fuentes-Cabrera, Miguel" userId="1bb9fb8f-7ff7-4823-9c46-dbbc0dc47453" providerId="ADAL" clId="{B4D8A0F0-4F35-1D4F-905F-D783AF0B0457}" dt="2025-01-03T00:50:21.576" v="981"/>
        <pc:sldMkLst>
          <pc:docMk/>
          <pc:sldMk cId="4055156015" sldId="311"/>
        </pc:sldMkLst>
      </pc:sldChg>
      <pc:sldChg chg="addSp delSp modSp new mod">
        <pc:chgData name="Fuentes-Cabrera, Miguel" userId="1bb9fb8f-7ff7-4823-9c46-dbbc0dc47453" providerId="ADAL" clId="{B4D8A0F0-4F35-1D4F-905F-D783AF0B0457}" dt="2025-01-08T22:07:50.384" v="1259" actId="478"/>
        <pc:sldMkLst>
          <pc:docMk/>
          <pc:sldMk cId="2636751766" sldId="312"/>
        </pc:sldMkLst>
      </pc:sldChg>
      <pc:sldChg chg="addSp modSp new mod">
        <pc:chgData name="Fuentes-Cabrera, Miguel" userId="1bb9fb8f-7ff7-4823-9c46-dbbc0dc47453" providerId="ADAL" clId="{B4D8A0F0-4F35-1D4F-905F-D783AF0B0457}" dt="2025-01-03T01:06:36.495" v="994" actId="1076"/>
        <pc:sldMkLst>
          <pc:docMk/>
          <pc:sldMk cId="2251442015" sldId="313"/>
        </pc:sldMkLst>
      </pc:sldChg>
      <pc:sldChg chg="addSp modSp add mod ord modNotes">
        <pc:chgData name="Fuentes-Cabrera, Miguel" userId="1bb9fb8f-7ff7-4823-9c46-dbbc0dc47453" providerId="ADAL" clId="{B4D8A0F0-4F35-1D4F-905F-D783AF0B0457}" dt="2025-01-06T04:36:39.011" v="1180"/>
        <pc:sldMkLst>
          <pc:docMk/>
          <pc:sldMk cId="1545007504" sldId="314"/>
        </pc:sldMkLst>
      </pc:sldChg>
      <pc:sldChg chg="new del">
        <pc:chgData name="Fuentes-Cabrera, Miguel" userId="1bb9fb8f-7ff7-4823-9c46-dbbc0dc47453" providerId="ADAL" clId="{B4D8A0F0-4F35-1D4F-905F-D783AF0B0457}" dt="2025-01-05T22:20:46.806" v="1094" actId="2696"/>
        <pc:sldMkLst>
          <pc:docMk/>
          <pc:sldMk cId="2354629772" sldId="314"/>
        </pc:sldMkLst>
      </pc:sldChg>
      <pc:sldChg chg="addSp modSp add mod ord modNotes">
        <pc:chgData name="Fuentes-Cabrera, Miguel" userId="1bb9fb8f-7ff7-4823-9c46-dbbc0dc47453" providerId="ADAL" clId="{B4D8A0F0-4F35-1D4F-905F-D783AF0B0457}" dt="2025-01-06T04:36:39.096" v="1196"/>
        <pc:sldMkLst>
          <pc:docMk/>
          <pc:sldMk cId="2474098511" sldId="315"/>
        </pc:sldMkLst>
      </pc:sldChg>
      <pc:sldChg chg="addSp modSp add mod ord modNotes">
        <pc:chgData name="Fuentes-Cabrera, Miguel" userId="1bb9fb8f-7ff7-4823-9c46-dbbc0dc47453" providerId="ADAL" clId="{B4D8A0F0-4F35-1D4F-905F-D783AF0B0457}" dt="2025-01-06T04:36:39.167" v="1212"/>
        <pc:sldMkLst>
          <pc:docMk/>
          <pc:sldMk cId="2706603341" sldId="316"/>
        </pc:sldMkLst>
      </pc:sldChg>
      <pc:sldChg chg="addSp modSp add mod ord modNotes">
        <pc:chgData name="Fuentes-Cabrera, Miguel" userId="1bb9fb8f-7ff7-4823-9c46-dbbc0dc47453" providerId="ADAL" clId="{B4D8A0F0-4F35-1D4F-905F-D783AF0B0457}" dt="2025-01-06T04:36:39.232" v="1228"/>
        <pc:sldMkLst>
          <pc:docMk/>
          <pc:sldMk cId="1245956716" sldId="31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1T18:35:48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66 218 8109,'-3'-15'-315,"-2"1"215,-2-3 0,-2-3 0,4-1 213,-3-1 1,1 7 0,7 1 77,0-3 1,-7 5-1,0-3 530,2-2-249,2 8-215,3-1 0,0 12 0,3 6-53,4 6 1,3 8 0,7 5 0,-3 2 10,3-3 1,-5 8 0,3 2 0,2 6-73,2 1 0,3 8 1,-3 2-1,-2 3-92,-2 4 0,-1 3 1,8 0-1,0-2 2,-1-3 1,-1-10 0,-3 3 0,-3-8 71,3-6 1,-7 1 0,0-9 0,-3-2-44,0-3 1,8-2-1,-8 0 1,-2 0-15,-3-1 0,5 1 0,1 0 0,-4 0-127,-1-1 0,-3-6-671,0 0-1143,0-11 1231,0 6 1,0-20 0,0-4 0,0-6 641,0-1 0,-10-1 0,-2 0 0</inkml:trace>
  <inkml:trace contextRef="#ctx0" brushRef="#br0" timeOffset="951">283 1132 8101,'-14'0'1080,"-1"0"-522,11-9 38,-6 6-166,10-6 0,2 9 8,6 0 0,4 9-238,9 6 1,1 2-1,-2 0-112,-6-3 1,-2-7 0,-7 8-49,2 2 1,8-5 0,-5 0 21,2-2 1,-8-1 26,4-1-16,4-6 156,-10 17 0,10-16-128,-4 4 1,-6-14-88,5-8 1,-4 3 0,-1 0 0,3 0 17,2 0 1,3 0-1,-5-5 1,2 2-82,-2-1 1,4-4-1,-1-2 1,-1 3 9,3 5 1,-8-6 142,5 6-472,5-6-825,-9-2-886,7 10 1051,-10 3 0,0 11 1028,0 5 0,0-4 0,0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18:52:54.9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88 893 8319,'-15'-12'134,"1"5"15,-3 4 1,7 6 0,0 4 0,3 10 810,0 9 0,0 8 1,7 10-1,0-1-561,0 1 1,0 2 0,0 2 0,0 3-370,0-3 0,2-4 0,5-8 0,8-7-137,4-4 0,3-11 0,0-2 1,-3-5 18,-4-9 1,4-8 0,-4-14 0,4-5-194,3-7 1,-3-5 0,-2-3 0,-5 1 57,-2-1 1,-1-9 0,-4-3-1,3 0 28,-4 6 0,1-4 0,0 4 0,2 4-165,-2 7 444,-2 17 1,-3 32 0,0 21-1,0 15 66,0 12 1,0 8 0,0 6 0,0 6 86,0-1 1,2 5-1,5-9 1,5-5-192,0-8 0,8-2 1,-3-17-1,7-14 417,5-15 0,0-22 0,-5-11 0,3-16-199,2-11 0,0-8 0,-10-11 1,-2-4-375,-2-1 1,-10-8 0,2 7 0,-5 3-354,-2 2 0,0 3 0,-2-3 0,-3-2-250,-2-2 0,-1-1 0,8 8 0,0 2 47,0 5 1,0 5 0,0 11-1,0 6 192,0 7 1,3 7 324,4 8 0,3 6 0,4 16 0,-4 6 191,0 6 0,-5 1 0,7 4 0,0 1 424,0 3 1,-7 10 0,4 0 0,-1 7 111,-1 4 0,7 9 0,-4-6 0,0 0-28,-1 0 1,6 8-1,-5-3 1,-1 2-183,1-2 1,4 3-1,-6-8 1,-3 0-132,-3 1 0,5-13 0,1-12-252,-4-5 0,-1-14 0,-3-13-77,0-16 1,0-5 0,0-13 0,0-1-46,0-4 1,0-1-1,0-1 1,0 1-84,0-1 0,0 1 1,0 2-1,2 4 17,5 8 1,-2 5 0,10 5 239,2 4 0,2 8 0,3 14 78,0 8 0,-3 14 0,-2 7 0,-3 8-214,3 6 0,-5-4 0,3 5 0,2-5-373,2-2 1,-4-1-1,-3-2 1,0-2-1768,0-3 2239,-7-9 0,14 14 0,-7-7 0</inkml:trace>
  <inkml:trace contextRef="#ctx0" brushRef="#br0" timeOffset="547">1394 936 8811,'-12'15'1046,"5"0"1,5-8 0,2 7-692,0 3 1,2-7 0,5 0 0,8-3-207,4 0 0,3 0 0,0-7 0,0 0-673,-1 0 0,1-2 0,0-3 0,-3-5-48,-4-2 1,4-2-1,-7-8 1,0 0 208,-4 0 1,1-7 0,-2 0 335,-2 3 1,-2 9 255,-3 2 1,0 20 0,0 5 0,0 14 181,0 12 1,-3 15 0,-2 10 0,-2 9 45,2 10 0,1 12 1,-1 2-1,-3-2-172,4-3 1,-6-1-1,0-1 1,1-3-280,-1-4 0,-7-10 0,2-16 0,-4-16-75,-3-11 1,1-10-1,-1-20 1,0-4 207,0-7 1,0-18-1,1-11 1,-1-11-24,0-1 1,3-8 0,4 5 0,8-5-138,5-2 0,2 2 0,0 5 0,2 7-248,5 5 0,5 12 0,10 2 1,0 6-614,0 4 0,7-2 0,0 17 882,-3 2 0,8 2 0,0 3 0</inkml:trace>
  <inkml:trace contextRef="#ctx0" brushRef="#br0" timeOffset="949">1939 305 8062,'19'-41'64,"-4"2"1,-6 5 335,1 3 0,2 2 0,10 7 1,0 0 125,-1 0 0,1 3 0,2 2 0,5 5-20,8 2 1,4 3-1,2 7 1,-1 0-313,-6 0 0,-2 3 1,-8 6-1,1 11-173,-8 6 0,1 13 1,-13-3-1,-2 8-377,-3 7 0,-11 2 0,-8 7 0,-8-4-107,-4-3 0,-7 8 1,5-3-1,-3 2 231,-5-2 0,0-7 1,1-15-1,4-7 447,2-4 0,-4-6 1,7-5 662,2-6 1,10-16 0,5-6 0,3-5-92,4-3 1,10 0-1,4 0 1,3 0-461,5 1 1,3 6 0,1 3-1,1 2-208,0 6 1,2 1 0,3 6 0,2 4-365,-3 7 0,6 6 0,-3 1 0,-2 4-2621,-3 4 0,2 5 2866,-4 9 0,14 10 0,-11 3 0</inkml:trace>
  <inkml:trace contextRef="#ctx0" brushRef="#br0" timeOffset="1099">2483 1677 8031,'-22'0'9628,"1"0"-9523,9 10 0,4-8-105,16 5 0,4-14 0,9-5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4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8020,'-2'12'1688,"-5"-4"1,4-3-3438,-4 2 1749,5-5 0,2 8 0,0-10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4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7240,'10'12'766,"2"-2"1,10-10-1,2 0-837,5 0 0,-4 0 0,6 0 0,-2 0-662,1 0 733,9-10 0,-15-2 0,8-10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5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8052,'0'15'86,"0"-1"1,0 3 261,0 3 0,0 11 0,0 6 0,0 4-60,0 3 0,0 2 0,0 6 0,0 6-260,0 5 0,7-4 0,1-3 0,-1-5-1825,3-10 1797,-8 3 0,18-10 0,-8 10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5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7511,'-21'0'572,"6"9"1,0 6-1,1 7-520,2 7 1,-6 3 0,9 7-1,-3-3-348,-5 3 1,4 2-1,-1 3 1,-1-2-878,3-6 1173,-7 6 0,6-18 0,-9 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5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8059,'14'3'640,"-1"4"0,-1 8-316,0 4 0,2 3 0,8 0 1,0 0-180,0 0 1,7 7 0,3 0-1,0-2-610,-1-3 1,8-2 0,-5-2 0,0-6 464,-4-6 0,4 4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6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6520,'-12'10'1373,"0"-8"-600,4 5 1,6 5-368,-5 3 1,4 5-239,3 1 1,3-1 0,1-3-53,4-2 1,9-8-1,-3 5-507,6-2 0,2-3 0,0-7 0,0 0-596,-1 0 987,1 0 0,0 0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6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0 7967,'-3'12'1,"-1"-2"1,-4 0 158,3 4 1,1 6-1,-1 2 1,-3 0 58,3 0 1,-4 9 0,1 6 0,4 4-195,1 3 1,3 0-1,0 0 1,0 2-514,0 5 1,-7-5-1,0 5 488,2-4 0,-8-4 0,1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6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0 8061,'-22'3'294,"0"4"0,10-2 1,7 7-1,12 0 296,15 0 0,22-7 0,21 3 1,13-6-305,8-2 1,6 0 0,8 0 0,-46 0 0,1 0-196,1 0 0,0 0 0,-1-1 0,0 0 1,-4-1-1,0-1 0,42-5-780,-11 4 0,-14-1 0,-14 0 689,-8-2 0,-17 9 0,-19 10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7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23 7817,'12'-13'727,"-2"4"1,-13 11 0,-2 5-1,-2 8-617,2 5 1,-4 1 0,-1 4 0,0 2-266,0 2 1,3 2 0,5-4-1,-3 2-138,-3-2 0,1-3 0,10-2 107,4 0 0,-2-10 0,9-4 0,3-6-109,3-2 0,2 0 0,0 0 0,2-2-220,5-6 1,-4-4 0,4-10 514,-5 0 0,8-9 0,2-3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7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8005,'-10'31'51,"8"-6"0,-8 6 1,3-1 168,-1-1 1,1 10-1,7-3 1,0 3-23,0-2 0,0 4 1,0-4-1,0 4-332,0 3 1,2-10-1,3-5 1,3-5 133,-4-2 0,9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3:0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7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8005,'0'14'0,"0"1"281,0 2 1,-2 3 0,-3 4-1,-3 5 294,3 8 0,3 4 1,2 5-1,0 5-309,0 8 1,0-3 0,0 2 0,0 1 88,0-3 0,0 7-355,0-5 0,-10 6 0,-2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7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9055,'0'0'0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8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8367,'15'0'975,"-1"3"1,4 2-692,1 2 1,3 0 0,2-7-1,3 0-598,2 0 1,8 0 0,-8-2-1,0-3-1702,3-2 2016,-8-10 0,8 4 0,-10-8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8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 8039,'-12'10'70,"0"-5"0,7 9 193,-2 3 0,0 3 1,4 2-1,-2 2 25,-2 5 1,0 5 0,7 10-1,2 0-235,5 0 1,-4 2-1,7 2 1,-3 4-568,0-4 0,0-1 1,-4-6 513,4-5 0,5 6 0,10-8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8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10952,'12'-9'1803,"0"6"-1803,-5-4 0,5-5 0,10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8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10869,'10'-12'-1637,"-5"2"1637,9 10 0,1 0 0,7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8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13660,'12'0'-241,"-2"-10"0,-10-2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9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307 562 8139,'-22'-19'0,"0"4"0,8-2 0,-1 10 1044,-2 2 1,-2 5 0,-3 7-1,0 10-307,0 10 0,0 0 1,0 10-1,0 1-560,0 4 0,10 2 1,3 2-1,1 3-195,1 2 0,0 0 0,7-10 0,2-4-211,5-8 1,6-12-1,11-5 1,3-2-449,2-5 0,2-15 1,-4-12-1,5-12-79,2-7 0,-7-6 0,2-1 0,-5-3 373,-2 2 1,0-7 0,0-3-1,-3-1 189,-4 1 0,-3-4 0,-7 5 0,2-6 91,-2-1 1,-5 1 0,-7 6 0,-8 7 248,-4 5 1,4 14 0,3 8 0,0 9 295,0 5 0,7 15 1,-2 17-1,4 14 229,3 13 0,0 7 0,0 12 1,0 5-161,0 8 0,0-4 1,3 4-1,1 2-588,4 2 0,2 0 0,-3-5 0,5-7-1382,0-5 1459,8-2 0,-8 0 0,10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20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0 132 11404,'24'0'0,"8"0"414,12 0 1,19-3 0,20-2 0,9-4-394,-41 3 0,1-1 0,4 1 1,2-2-1,1-3 0,1 0 1,0 0-1,-1 0-358,2-1 1,-2 2 0,-6 3 0,-2 2 0,37-2-110,-13 4 1,-16 3 0,-6 0-1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26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1074 8732,'-20'14'887,"6"1"0,-3-8-556,10 8 0,2-10 1,12 2-1,8-7 173,4-7 1,10-8-1,0-12 1,1-4-389,1-3 1,-6 7-1,4-5 1,-5 3-377,-2 0 1,-2-3 0,-3 6 0,-5-4-30,-2 4 0,-3 1 0,-7 3-90,0 0 1,-10 10 0,-5 5 0,-4 5 212,-3 2 1,-7 17-1,-3 7 1,1 5 447,-1 3 1,3 9-1,7 0 1,0 8 86,0 0 1,0 4 0,3-2-1,4-2-63,8-3 1,4-2 0,6-2 0,4-3-268,8-3 0,4-9 1,3 0-1,2-8-508,6-4 0,-6-10 0,5 2 0,-5-7-3144,-2-7 3613,0-6 0,10-18 0,2-3 0</inkml:trace>
  <inkml:trace contextRef="#ctx0" brushRef="#br0" timeOffset="191">789 1 8046,'-12'21'0,"2"1"372,0 0 1,5 3 0,-7 4 0,0 7-109,0 6 1,5 4 0,-6 3 0,1 2-258,0-3 1,5 8 0,-5 0 0,-1 0-378,1-5 1,0-7 369,-2-7 0,-16 4 0,6-7 0</inkml:trace>
  <inkml:trace contextRef="#ctx0" brushRef="#br0" timeOffset="391">438 22 8292,'3'22'1569,"2"0"-1277,2 0 1,3 7 0,-5 1 0,4-1 52,4 2 1,1 4 0,8 6 0,0-2-83,0-3 0,7 1 0,3 7 0,-1-3-904,1-4 0,-3 1 1,-7-8 640,0-4 0,10 9 0,2-1 0</inkml:trace>
  <inkml:trace contextRef="#ctx0" brushRef="#br0" timeOffset="776">1117 1183 6827,'13'10'2683,"-4"-7"1,-6 6 0,4-6-2422,8 4 1,7-5 0,4 6 0,6-6-754,2-2 1,3 0-1,6 0 1,1 0 490,0 0 0,0 0 0,0 0 0</inkml:trace>
  <inkml:trace contextRef="#ctx0" brushRef="#br0" timeOffset="909">1643 942 8067,'-36'0'786,"-1"0"0,1 8 0,-6-1 0,3-2-472,3-3 0,2-2 1,-5 0-1,5 0-972,2 0 0,-4 0 658,6 0 0,-9-9 0,5-4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3:04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284 175 8062,'0'-15'-1812,"0"1"2148,0-3 0,0 5 12,0-3 0,0 1-34,0-8 1,0 7-90,0 1 0,0 7 1,-3-6 79,-4 4 0,2 1-218,-9 8 1,-1 3 0,-4 4 0,2 8-23,2 4 1,1 13 0,-8 4 0,3 5 10,4 2 1,-4 11 0,4 4-1,-4 5 28,-3 2 1,8 0 0,1 3-1,4 0 72,4-3 0,3 5 0,2-14 0,0 0-352,0-6 1,2-6-1,5-8 1,8-9-738,4-10 1,10 0 912,0-10 0,0 0 0,-7-7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25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461 312 8091,'-22'-12'279,"0"-5"1,0 10 488,0 2 0,-7 3 0,0 2 0,0 0-95,-3 0 0,5 12 0,-7 7 0,2 10-309,6 5 0,-6 3 1,3 7-1,5 2-180,6 5 0,1-5 1,10 8-1,2-3-129,3 0 1,2-2 0,2-10-1,6-8-218,6-6 1,6-1-1,4-17 1,3-4-347,2-8 0,7-10 0,-6-11 0,-1-6 122,3-2 1,-8-10 0,5-7 0,-5 0-220,-2-3 1,0 8 0,-2-8-1,-3 3 313,-3 0 1,-9-7 0,2 7 0,-4 2 173,-3 3 0,0 2 0,-3 3 1,-1 2 214,-4 2 1,-6 18 238,6-3 1,-6 24-1,7 6 1,2 13 251,2 16 0,1-1 0,-3 18 0,-2 0-36,2 4 1,2 5 0,3 1-1,0-4-513,0-1 1,0-3 0,0 2 0,0-7-642,0-4 1,0-6 0,3-2 0,2-5-633,2-2 1,10-13 1234,-2-12 0,4-4 0,3-3 0</inkml:trace>
  <inkml:trace contextRef="#ctx0" brushRef="#br0" timeOffset="184">833 247 9731,'-2'22'0,"-3"2"521,-2 5 0,-8 5 0,5 10 0,1 2-212,-1 5 0,-5-2 0,5 7 0,1 0-208,-1 0 1,0 0 0,5 2 0,-2-7-1872,2-4 1770,3-4 0,-8-8 0,-2-4 0</inkml:trace>
  <inkml:trace contextRef="#ctx0" brushRef="#br0" timeOffset="352">592 378 8091,'22'0'556,"-7"0"0,-1 2 1,3 8-104,3 12 1,2 2 0,0 13 0,0 2-92,-1 2 1,4 6 0,4 1 0,5 3-458,0-2 0,8-5 0,-8-8 95,0-6 0,7 4 0,-7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30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373 217 9016,'-36'3'411,"-1"4"1,10-5-1,-2 8 1,5-3 98,2 1 1,-7 9-1,-1-3 1,4 6-130,1 2 1,6 0 0,2 0 0,5 2-180,2 5 0,-5-2 1,8 7-1,2-2-13,3-6 0,4-1 0,5-6 0,6-2-360,-1-2 0,7-10 1,-2 2-1,8-7-354,4-7 0,0-6 0,-7-11 0,0-3 9,0-2 1,-3-7 0,-2 4 0,-5 0 168,-2 1 1,5-6 0,-8 6 0,0-3 269,3-5 0,-8 5 0,6-1 0,-6 1 24,-2 0 1,0 8 0,0-4-1,-2 6 324,-6 2 1,4 10 251,-11 5 1,8 16 0,-5 13 0,2 12-56,5 8 1,0 9-1,0 2 1,-2 3-335,2 5 1,3 0-1,2 0 1,0-5-248,0-3 0,0 6 0,0-8 0,2-2-2631,5-3 2744,-4-12 0,16-2 0,-7-11 0</inkml:trace>
  <inkml:trace contextRef="#ctx0" brushRef="#br0" timeOffset="183">789 108 8153,'8'14'708,"-1"1"1,0-1 0,-9 8 0,-3 3-397,-2 4 0,-11 5 1,6 10-1,-2 0-248,-1-1 1,3 1-1,-5 2 1,5 3-608,2 2 0,-5-2 0,8-13 0,2-6 543,3-6 0,-8-2 0,-2 0 0</inkml:trace>
  <inkml:trace contextRef="#ctx0" brushRef="#br0" timeOffset="316">504 349 8150,'13'-22'114,"-6"0"0,-2 2 0,2 6 311,8 6 1,4 8 0,6 5 0,1 5-69,3 2 0,10 10 0,-2 10 0,4-1-159,3 1 0,-7 5 1,-1-6-199,3 3 0,2 3 0,3 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29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609 898 8231,'-22'0'191,"-2"0"0,-3 0 546,-2 0 1,0 0-1,4 3 1,-1 4-131,-4 8 0,9 4 0,6 6 0,-2 1-297,-3 4 1,8 6 0,5-4 0,5-1-169,2 1 0,0-3 0,0-7 0,2 0-198,5 0 0,5-10 1,13-5-1,2-4-389,2-3 1,2-10 0,-4-7-1,2-7-73,-2-6 1,5-8 0,-3 1 0,-2-4 89,-3-3 0,-2 7 0,0 1 1,-3-3 175,-4-2 0,4-11 0,-6-1 0,-1-1 51,-5 1 1,-4-1 0,-3 6-1,0-4 208,0 4 1,-10 4 0,-2 7 0,-3 8 241,0 5 1,11 14 0,-6 13 125,0 16 1,8 15 0,-6 15-1,6 4 27,2 3 1,0 3 0,0 9 0,0 2-289,0 3 0,2 1 1,3-9-1,2 1-1100,-2 0 1,0-8 0,0 0 985,2 3 0,10-7 0,-4-1 0</inkml:trace>
  <inkml:trace contextRef="#ctx0" brushRef="#br0" timeOffset="233">18 1775 8068,'-12'2'2415,"7"3"-2028,10 2 0,16 0 1,18-7-1,13 3-287,13 4 1,6-4-1,16 4 1,8-5-222,3-2 1,-46-3 0,0-1 0,43-3 0,-5-1-197,-7-1 0,-10 6 317,-14-4 0,-6 5 0,-9 2 0</inkml:trace>
  <inkml:trace contextRef="#ctx0" brushRef="#br0" timeOffset="2247">1923 66 8155,'-29'-22'0,"0"3"-4,2 4 1,3 5 0,2 10 0,0 5 249,0 10 1,0 14-1,0 29 1,1 15 5,-1 10 1,10-33 0,2 2 0,-2 5-1,2 1 1,-1 7 0,2 1 16,1 4 1,2 1 0,0 1-1,2 0 1,3 2 0,2 0-1,0-1 1,0 0-208,2 2 0,2-1 1,0-8-1,2-3 1,4-5-1,2-2 1,16 37-296,8-18 0,4-9 1,3-8-1,0-9-2978,0-10 3211,0-7 0,-8-8 0,1 5 0,-1 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38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8873,'-12'10'889,"5"5"1,4 4-609,3 3 1,0 2 0,0 6 0,0 4-298,0 0 0,8 7 1,-1-4-1,0 4-732,3 3 0,-5-10 1,7-3 747,-2 1 0,7-8 0,-5 8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39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9843,'22'0'1427,"0"0"-1220,0 0 0,2 0 1,3 0-1,2 0-390,-2 0 0,5 7 1,-3 0-1,-2-2-1309,-3-2 1492,8-3 0,2-10 0,10-2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39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8022,'-13'22'0,"4"0"58,-1 0 0,7 2 0,-4 3 1,5 4 241,2 3 0,0-4 1,0 6-1,0 3-202,0 2 1,2 3 0,3 0 0,2 0-307,-2 0 1,5 2 207,-3 5 0,1-5 0,-8 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39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 8750,'-22'0'279,"10"2"0,2 6 0,3 6-172,0 6 0,-8 9 0,8 3 0,-1 2-196,-1 5 1,4-5 0,-7 2 0,2 3-280,5 3 0,-5 1 0,3-1 0,0-6 368,-3-7 0,8-4 0,-8-3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39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7951,'0'22'75,"8"-7"0,1-1 0,1 3 218,0 3 0,7 2 1,-2 0-1,4 0-193,3-1 1,2 1 0,3 0 0,2 0-251,-2 0 0,5-2 0,-3-3 150,-2-3 0,7 1 0,0 7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0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8053,'21'0'452,"-6"0"1,0 0 0,2 0-226,2 0 0,3 0 0,0 0 0,0 0-626,0 0 0,0 0 1,0 0 398,0 0 0,-1-10 0,1-2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0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8053,'0'24'-227,"0"5"1,0-2 0,0 9 0,0 1 679,0-3 0,0 7 1,0-4-1,0 2-372,0-3 1,0 6 0,2-8-82,6 0 0,-6 7 0,8-7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3:05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75 8115,'0'-22'-117,"2"3"324,5 5 78,-4-6 1,14 20 0,-10 0 0,-2 12 46,-3 8 0,5 11 0,3 5 0,0 8-67,-1 7 0,-1 2 0,-8 10 1,2 0-178,5 5 0,-4 9 1,2-4-1,-10-1-46,-10 3 1,-4-9 0,-3 1-1,0-9-71,1-4 1,-9-4-1,-1-8 1,0-6-361,-1-7 1,-4-5 0,7-5-1,2-4-1602,3-8 1991,12-4 0,-7-3 0,6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0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286 42 8048,'-10'-19'695,"-5"4"0,3 8 0,-2 14 0,-1 8-372,3 4 0,-5 10 1,7 3-1,-2 2-218,-5 5 0,5-5 1,0 3-1,-1 2-356,1 2 0,0 3 0,-3 0 0,6-3-639,-1-4 0,5 1 0,-7-8 890,2-4 0,-7-11 0,5-5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0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8048,'12'0'125,"0"0"1,-4 2 130,6 6 0,-2 4 0,3 10 0,2 2 39,2 5 1,3-2-1,3 10 1,2-1-181,2-2 1,2 5 0,-1-10 0,4-2-888,0-3 1,5-4 771,-10-6 0,0-4 0,-7-10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1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1 132 8048,'19'-22'-31,"-4"0"0,2 7 0,-7 3 0,2 0 396,5 0 1,2 0-1,3-3 232,0 8 0,0 4 0,0 3-103,0 0 0,-3 3 0,-1 4-389,-4 8 0,-9-3 0,2 2 0,-4 4-193,-3 1 0,-3 3 1,-4 2-1,-5 3-187,0 2 1,-5 0 0,9-7 0,1 0-61,-3 0 0,8 0 190,-5 0 0,4 0-31,3 0 1,3-10 0,4-5 0,7-4-400,6-3 1,2 0 574,0 0 0,0 9 0,0 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1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0 132 7995,'22'0'0,"0"-2"191,0-6 1,10 6 0,7-8 0,9 3 119,11 0 0,14-10 0,7 4 0,5-1-22,3-1 0,-3 8 1,-5-5-1,-9 2-192,-10 5 1,-8 3 0,-11 2 0,-8 2-98,-12 5 0,0 6 0,-10 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1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8603,'-22'0'837,"13"0"0,9 0-521,12 0 0,0 0 1,3 0-112,2 0 1,2 0 0,0 3-227,-4 4 0,-5-2 1,-10 10-1,0 2-12,0 2 0,-3 5 0,-4 3 0,-8 5-29,-4 2 1,-3 2 0,0 6 0,3-6-21,4-6 0,-4-6 1,6-2-307,1 0 56,3 0 0,18-18 1,6-6-1,4-8-185,3-7 0,8-2 0,-1-1 517,-3 6 0,9-15 0,-1 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1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7924,'-10'12'1087,"8"7"1,-5-4-864,4 4 1,3 6-1,0 1 1,0 6-445,0 2 0,0 0 0,0 5 0,0-2-430,0 2 650,0 2 0,-9 3 0,-4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2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7821,'22'0'0,"0"0"0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2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7970,'12'0'522,"0"0"1,-4 0-416,6 0 1,6 0 0,4 0-1,3 0-1283,2 0 1176,10 0 0,-5-10 0,10-2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2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 7970,'-10'12'24,"1"7"0,-9-4 281,4 4 0,9 13 0,-2 4 0,4 6 87,3 2 1,0-1 0,0 1 0,0 2-535,0 6 0,0-6 0,3 5 142,4-5 0,-5 8 0,8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3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0 7940,'-15'8'0,"3"1"13,2 3 0,-4 3 0,4 7 0,0 2 281,1 6 0,-1-4 0,5 11 0,-5 2-356,-2 2 0,5-4 1,-5-1-1,-1 3-738,1 2 800,-2 3 0,-8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6:34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10 8137,'12'-10'1129,"5"10"-776,-10 0 1,8 17 0,-8 15-1,-2 1 48,-3 6 0,-2 10 0,0 4 0,0 2-130,0 6 0,0 9 1,-2 3-1,-3-6-267,-2-6 1,-10 2-1,2-7 1,-4-1-609,-3-4 0,-7-5 0,-2-3 1,-3-1-350,-5-6 1,1-5 952,1-9 0,-4-10 0,7-2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3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8144,'10'14'261,"4"1"1,-1 0-1,1 7 1,3-1 149,3 1 0,9 3 1,3 1-1,-1 6-193,1 2 1,7-7 0,-5 2-1,2-5-1038,1-2 0,-10-2 820,2-6 0,5 6 0,0-8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6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88 7821,'-15'0'1288,"0"0"-490,11 0-700,-6 0 1,10-2 0,2-5-166,6-8 0,-4 3 1,11 0-1,2 2-87,3 5 0,1-5 0,1 3 0,0 2 52,0 3 1,-7 2 0,-3 2 0,0 3 79,0 2 1,-7 10-1,2-2 1,-4 7 51,-3 7 0,-7-5 0,-3 6 0,0-6-116,0-2 0,-7 0 0,5 0 1,0 0-244,5-1 1,-3-6 296,3 0 0,2-11-42,12 4 0,5-6 230,10-2 1,0 0 686,0 0 1,-10 3-524,-5 4 1,-7 5-1,-7 10-351,-7 0 1,-6-7 0,-2-1-147,0 3 0,0-7 0,0-3 177,1-4 0,-1 6 0,0 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51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0 8133,'-22'0'934,"0"0"0,8 2-272,-1 6 0,0-6-1303,-6 5 641,8-4 0,4-3 0,9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53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1 263 8688,'14'0'1486,"1"0"-1322,2 0 0,2 0 0,3 0 1,0 0-230,0 0 1,0 0 0,2 0 0,3 0-1347,2 0 1411,10 0 0,-14 0 0,6 0 0</inkml:trace>
  <inkml:trace contextRef="#ctx0" brushRef="#br0" timeOffset="182">548 1 8001,'-22'0'0,"0"0"320,1 0 0,-1 0 0,0 0 0,0 0 221,0 0 0,-2 0 0,-3 0 0,-5 0-390,-2 0 0,0 0 1,-5 0-1,3 0-613,-3 0 1,7 0 461,3 0 0,-5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52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1271 8042,'22'0'0,"0"0"0,0 0 0,0-10 0,0-2 0</inkml:trace>
  <inkml:trace contextRef="#ctx0" brushRef="#br0" timeOffset="133">438 1227 9710,'-22'0'640,"10"0"1,2 0-1,10 0 1</inkml:trace>
  <inkml:trace contextRef="#ctx0" brushRef="#br0" timeOffset="567">876 0 8032,'20'22'-258,"-6"0"0,8 12 0,-2 10 0,7 14 375,-1 13 0,-1 16 0,-13-35 1,0 1-1,1 4 0,1 1 270,1 3 1,-1 2 0,-2 1 0,-2 1-1,-3 0 1,-2 1 0,0 0 0,0 0-205,-2-1 0,-1 1 0,-5 0 0,-2-1 0,-2 1 1,-3 0-1,-2-1 0,-2-1-62,-4-2 1,-1 0 0,-1-2 0,-1-1 0,-1-5 0,0-1-1,0 0 1,0-1-202,0 0 1,0-2 0,-19 26-1,2-8 1,5-15-693,2-11 1,1-20 771,1-1 0,11-13 0,-10-1 0,-1-5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52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0 417 7745,'22'0'-41,"0"0"1,2 0 0,5-3 0,8-2 393,4-2 1,3-3 0,0 6 0,0-6-354,-1-2 0,1-3 0,0-7 0</inkml:trace>
  <inkml:trace contextRef="#ctx0" brushRef="#br0" timeOffset="183">285 1 8042,'0'22'-80,"0"-1"1,0 4 0,0 4 211,0 7 1,0-1 0,0 1-1,0 3 290,0 2 1,0 3-1,2 0 1,3 0-483,2 0 0,8-1 1,-5-1-1,-1-6 60,1-7 0,7 6 0,-5-1 0</inkml:trace>
  <inkml:trace contextRef="#ctx0" brushRef="#br0" timeOffset="350">810 307 10071,'3'-12'261,"4"5"-1759,8 4 1498,4 3 0,13-9 0,2-4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50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44 7736,'0'22'765,"-7"-7"1,-3 0-581,-2 2 1,5 2-1,-5 3 1,-1 0-79,1 0 0,7 0 0,-4 0 0,1 0-189,1-1 0,0 1 1,7 0-95,0 0 0,9-10 0,6-4-93,5-6 1,1-2-1,1 0 1,0-2-507,0-6 0,0-1 775,0-6 0,10-14 0,2 4 0</inkml:trace>
  <inkml:trace contextRef="#ctx0" brushRef="#br0" timeOffset="165">329 23 8025,'-2'21'20,"-5"1"1,4 0 0,-7 0 267,1 0 0,6 7 0,-7 1 0,3-1-98,0 2 1,0-4-1,7 10 1,0-1-254,0-2 0,-8 0 1,1-7-1,2 2-182,3-2 1,2 5 0,-3-3 244,-4-2 0,4-3 0,-6-2 0</inkml:trace>
  <inkml:trace contextRef="#ctx0" brushRef="#br0" timeOffset="381">614 1 8025,'-10'22'-27,"8"2"0,-5 3 1,4 4 264,3 3 1,-7 0 0,0 8 0,2-1 213,2 5 0,3 3 0,0-3 0,0 3-395,0 2 0,-7 8 0,0-8 0,2-3-57,2-1 0,-6-4 0,-4 1 0</inkml:trace>
  <inkml:trace contextRef="#ctx0" brushRef="#br0" timeOffset="481">548 767 8034,'0'-12'85,"0"-7"0,0 7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8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285 504 8038,'-2'22'0,"-3"0"-17,-2 0 1,-8 2 0,5 3 0,-2 5 60,-5 2 0,5 2 1,0 8-1,0 0-50,-1 0 0,6-1 1,-5-1-1,0-3-124,0-3 1,4-7 129,-6 8 0,-1-10 0,-7 4 0</inkml:trace>
  <inkml:trace contextRef="#ctx0" brushRef="#br0" timeOffset="216">0 657 7957,'0'22'-225,"0"0"507,0 0 1,10 0 0,5 0 0,2 0-78,-3 0 1,13 7 0,-5 0 0,2-2-516,1-3 1,4-2 0,0-2-1,-2-3 310,-3-3 0,8-9 0,2 5 0</inkml:trace>
  <inkml:trace contextRef="#ctx0" brushRef="#br0" timeOffset="584">592 88 8184,'0'15'-427,"0"-1"303,0 3 1,-3-5-1,-1 3 399,-4 2 0,-1 0 0,4 0 0,-5-2-137,-2 2 0,7-5 1,-2 2-1,2 1-54,-3-3 1,6 8-108,-5-6 1,4-2-1,6 1-119,4-4 1,5-1 0,10-8-1,0 0-865,0 0 1007,0 0 0,9-20 0,3-4 0</inkml:trace>
  <inkml:trace contextRef="#ctx0" brushRef="#br0" timeOffset="748">877 0 8160,'-3'20'0,"-2"-3"11,-2-3 1,-8 1 0,8 7 0,0 2 223,-3 5 1,8 6 0,-8 6 0,3 0-111,-1 3 1,1-5-1,7 15 1,-2-3-341,-6 0 1,6 7 214,-5-7 0,4 10 0,3-5 0</inkml:trace>
  <inkml:trace contextRef="#ctx0" brushRef="#br0" timeOffset="1017">132 1293 8185,'0'14'306,"0"1"1,0-8 0,2 5 0,6-2 29,6-5 1,15 5-1,10-3 1,10-2-87,9-3 1,15-4-1,5-3 1,3-2-376,-1 2 0,-17-5 0,1 0 1,-11 1-1939,-12-1 2063,-6 3 0,-14-3 0,1-2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8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1 395 8171,'0'-22'1051,"2"2"0,6 6-820,6 6 1,6 6 0,2 2 0,2 0-201,5 0 0,-2-3 0,7-1 0,0-4-900,0 3 1,-7 3 868,2 2 0,-5-10 0,-2-2 0</inkml:trace>
  <inkml:trace contextRef="#ctx0" brushRef="#br0" timeOffset="165">176 0 8052,'-2'25'43,"-6"4"1,-1 7-1,-6 13 1,8 5 162,4 2 1,1-5-1,-3 7 1,-2 0-104,2-2 0,2 5 0,3-7 1,0-1-104,0 1 0,-9-3 0,-3-7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47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66 8662,'-22'0'1477,"0"0"-1092,10 0 0,32 0 1,23 0 30,16 0 0,16-3 1,8-1-1,7-6-282,5-2 1,-43 6-1,1-1 1,-3 0-1,-1 0 1,1 2-1,0 3-674,45-1 0,-7 3 1,-13 0-1,-16 0-640,-20 0 0,-22 12 1,-10 8 1179,-5 7 0,-31 11 0,-7-3 0</inkml:trace>
  <inkml:trace contextRef="#ctx0" brushRef="#br0" timeOffset="450">363 592 8100,'-15'0'195,"1"0"1,9-3 223,-3-4 1,8 2 0,8-7 0,6 0-153,6-1 1,2 9 0,2-6 0,3 3-290,2-1 1,-7 1 0,-7 7 0,2 2-90,2 6 1,-7-3 0,-4 9-1,-6 3 52,-2 3 0,-2 2 0,-6-1 0,-6 4 2,-6 4 0,-2-5 0,0 6 1,0-6-434,1-2 1,-1 0-39,0 0 598,10-10 1,4-5-1,16-12 1,6-2 214,6 2 0,9 0 0,0 0 1,-2-2 267,-3 2 0,-2 3 1,0 4-1,0 3-66,0 2 0,-10 10 1,-2-5-1,-3 3-362,0 0 1,-2-1 0,-12 8 0,-8 0-337,-4 0 1,-6-3 0,-1-4 0,-6-8-315,-2-4 0,5 4 1,-5 0-1,2-2-913,5-2 0,5-13 1438,8-5 0,-6-4 0,8-3 0</inkml:trace>
  <inkml:trace contextRef="#ctx0" brushRef="#br0" timeOffset="632">889 351 8815,'7'14'605,"0"1"1,8 2 0,-8 10 0,0 4-138,3 3 0,-5 3 1,7 7-1,0 2-252,0 5 0,-7-2 1,3 7-1,-6 0-614,-2 0 1,0-5-1,0 5 398,0-3 0,-10-2 0,-2-7 0</inkml:trace>
  <inkml:trace contextRef="#ctx0" brushRef="#br0" timeOffset="764">998 1249 8124,'7'-15'281,"1"0"1,9 11 0,-5-6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6:34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458 1045 8245,'-22'10'-153,"7"-5"0,1 9 1,-3 1 586,-3-3 0,6 7 1,2-4-1,0 4 160,0 3 0,0 10 0,-5 4 1,5 5 57,2 3 1,-5 1 0,8 6 0,2 7-52,3 5 1,2 3 0,0-1 0,0-2-248,0-5 1,2 2 0,5-11 0,8-8-239,4-10 0,-4-6 0,-1-6 1,3-5-122,3-6 0,1-6 1,1-2 555,0 0-551,-10 0 0,7-19 0,-6-5 0</inkml:trace>
  <inkml:trace contextRef="#ctx0" brushRef="#br0" timeOffset="1683">131 0 8233,'-15'0'-39,"1"0"87,-3 0 0,5 0 1,0 3 258,2 4 1,-4 5 0,6 10 0,1 2 79,-3 5 1,8-2-1,-5 11 1,4 6-22,3 4 0,0 3 1,0-5-1,3 2 13,4 3 1,5 7 0,10-4 0,0-1-700,-1 0 0,1-2 0,0-8 1,2-2-3044,5-4 3363,-5-6 0,17-9 0,-7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55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220 198 8183,'-22'-7'0,"0"-1"-5,0 4 0,0 1 1,0 6 193,0 4 0,3 5 0,2 12 1,4 6 34,4 6 0,-6 1 0,8 4 0,2 5-68,2 0 0,13 3 0,5-3 0,7 1-70,7-6 1,-2-14 0,9-3 0,3-9 110,3-6 1,-6-1 0,-2-11 0,-2-4 60,-5-8 1,-1-7-1,-1-4 1,-1-6-101,-5-2 0,-11-2 1,-1-8-1,-5 0-246,-2 0 1,0 0-1,0 0 1,-2 1-123,-5-1 0,-5 7 0,-10 3 0,0 3-140,0 4 1,0 10 0,0 5-1,0 2-94,0 5 1,0 5 0,3 7 0,2 10-566,2 10 0,3 0 1009,-3 9 0,-4 1 0,7 7 0</inkml:trace>
  <inkml:trace contextRef="#ctx0" brushRef="#br0" timeOffset="251">811 417 8159,'0'-15'728,"0"1"1,7 7 0,3-6 0,5 4-470,9 4 1,0-5 0,10 3 0,0-1-291,0-1 0,3 6 0,7-4 1,0 2-930,-1-2 0,-6 2 0,-3-7-1244,-2 2 2204,-3-7 0,-7 15 0,0-8 0</inkml:trace>
  <inkml:trace contextRef="#ctx0" brushRef="#br0" timeOffset="433">986 67 8159,'-14'7'108,"-1"0"1,8 10 0,-6-2 227,4 4 0,1 6 0,8 1 0,0 6-51,0 2 1,0 3 0,0 6 0,0 1-301,0 0 0,8-3 0,1 1 0,1-3-482,0 0 1,7 5 0,-2-15-1,4-5 497,3-7 0,0 3 0,0-8 0</inkml:trace>
  <inkml:trace contextRef="#ctx0" brushRef="#br0" timeOffset="702">1687 1 8125,'0'22'-191,"0"0"489,0 0 1,0 0 0,0 2 0,0 3 176,0 2 0,0 10 0,0-3 0,0 6-594,0 1 0,3 1 1,1-2-1,4-3-1543,-3-3 1662,-3-9 0,8 14 0,2-7 0</inkml:trace>
  <inkml:trace contextRef="#ctx0" brushRef="#br0" timeOffset="901">1950 395 8211,'15'-7'83,"-1"0"1,-7-1-1,8 8 442,2 0 1,3 0-1,1 0 1,1 0-334,0 0 1,8 0 0,-1 0-1,-3 0 149,-1 0 1,-3 0-342,0 0 0,9-9 0,3-4 0</inkml:trace>
  <inkml:trace contextRef="#ctx0" brushRef="#br0" timeOffset="1119">2235 23 8201,'-15'10'-21,"3"4"224,2 6 0,3 2 0,7 2 1,0 5 339,0 8 0,0-1 1,0 5-1,0 6-270,0-1 0,7 0 0,1-2 0,-1-3-579,3-4 1,-8 2 0,5-8 0,-2 1 305,2 0 0,-4-3 0,7-7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59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8201,'15'13'-119,"0"-6"0,-11 5 0,6 0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01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219 110 7989,'-22'0'357,"0"0"1,10-3 1,5-4 1,4 2-269,3-10 1,0 8-1,3-5-13,4 2 0,5-4 1,8 4-1,-3 0 1,-3 0 0,1 3-194,7 7 1,-3 3-1,-4 4 70,-8 7 1,-4 1-1,-3 5 1,0 4 16,0 0 1,-3 1-1,-2-1 1,-4 3-8,-3 2 0,-1 0 1,-4-7-1,5 0-356,2 0 1,-4 0 272,7 0 1,2-10 0,12-5 218,8-4 1,-3-3 0,2 0 0,3 0 287,3 0 1,2 0 0,0 0 31,0 0 0,-8 7 1,-2 3-1,-2 2 144,-5 5 0,-3 2 0,-4 3 0,-5 0-383,-8 0 1,-7 7 0,-5 3 0,-4-1-297,-3 1 1,4-3 0,-4-7 0,0 0-283,0 0 0,7-3 1,-2-4-1,5-8-518,2-4 1,10-6 0,5-4 913,4-8 0,3-4 0,0-3 0</inkml:trace>
  <inkml:trace contextRef="#ctx0" brushRef="#br0" timeOffset="218">898 0 8314,'-14'3'1112,"-1"1"-703,-2 4 1,5 9 0,0-3 0,-1 8-174,1 7 1,5-2 0,-8 10-1,1-1-387,2-2 1,-5 8 0,7-6-1,-2 6-386,-5 1 1,4-6 0,1-3-1,0-2 537,0-6 0,-3-1 0,-7-3 0</inkml:trace>
  <inkml:trace contextRef="#ctx0" brushRef="#br0" timeOffset="384">635 22 8221,'15'0'368,"0"0"0,-8 2 0,7 6 0,1 6 264,-3 6 0,8 11 0,-6 6 1,6 7-326,2 7 0,7-2 1,0 7-1,-2-3-498,-3-4 0,-2-3 1,0-5 190,0-4 0,10 4 0,2-7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57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286 198 8123,'-10'-22'14,"7"7"1,-4 1 227,5-3 0,4 0 1,3 0-19,2 2 0,10 10 1,-2-2-1,4 5-38,3 2 0,0 0 0,0 0-174,0 0 0,0 9 0,0 6-92,0 4 0,-10 6 1,-5 1-1,-4 6-35,-3 2 0,-10-5 0,-5 8 1,-4 2-153,-3 2 0,-7 3 0,-3 0 1,0-3 61,1-4 0,-6 2 1,8-10-1,5-2-238,7-3 499,-3-12 1,20-2 0,0-13 0,12-1 121,8-4 1,4-6-1,3 6 1,5 1-125,2-3 1,0 8-55,2-5 0,15-6 0,-4 1 0</inkml:trace>
  <inkml:trace contextRef="#ctx0" brushRef="#br0" timeOffset="198">1227 1 8123,'-2'22'26,"-3"0"88,-2 0 0,-3-1 0,5 1 0,-5 3-94,-2 4 0,-2-2 0,-6 9 0,3 3-291,3 3 1,-1-1 0,-7-2 270,0-3 0,0 1 0,0 7 0</inkml:trace>
  <inkml:trace contextRef="#ctx0" brushRef="#br0" timeOffset="399">899 23 8123,'7'22'-33,"0"0"0,13 2 0,-1 5 0,11 5 519,4 0 0,-3 8 1,11-6-1,4 6 28,0 1 0,0-1 1,-2-3-1,0-3-630,0 3 0,-10-5 0,-5 0 116,-5-2 0,-2 7 0,0-5 0</inkml:trace>
  <inkml:trace contextRef="#ctx0" brushRef="#br0" timeOffset="817">1 1140 8518,'44'0'188,"21"0"0,16-3 0,-32 1 0,4 0 7,7-2 1,2 0-1,0-1 1,2 1-1,7 1 1,2 1-1,-2-3 1,-1 0-119,-2-1 1,0 0-1,-2 3 1,0 1 0,-5-2-1,-1 1 1,-5 1 0,-3 1 44,38 1 1,-21 0-1,-21 0 1,-9 3-440,-10 4 0,-14-2-470,-8 9 787,-14 1 0,-15 7 0,-12 0 0</inkml:trace>
  <inkml:trace contextRef="#ctx0" brushRef="#br0" timeOffset="1504">395 1709 6855,'2'-19'-39,"6"4"1,-3-2 0,7 8 663,-2-4 0,-1 6 0,-1-5-229,6 2 0,6 0 0,2 6-139,-1-4 1,-1 3 0,-3 10 0,-5 5-78,-2 2 0,-3-5 1,-7 8-1,0 2-140,0 3 1,-2 1 0,-6 1 0,-6 0-270,-6 0 1,-2 7 0,1 1 0,-1-4 0,0-1 0,0-3 0,0-3 0,0-2 7,0-2 0,0-3 0,3 5 73,4-2 336,5-11 1,13 6-1,7-10-389,12 0 0,-1 0 1,11-2-1,-3-3-251,0-2 1,10-3 451,-2 3 0,4-6 0,3-9 0</inkml:trace>
  <inkml:trace contextRef="#ctx0" brushRef="#br0" timeOffset="1614">855 1447 8892,'10'-13'416,"-8"6"1,6 14-1,-6 8-108,-2 4 0,0 3 0,0 3 1,0 4-232,0 7 0,7 6 1,1 2-1,-4-1-959,-1 1 882,7 0 0,-8 10 0,8 2 0</inkml:trace>
  <inkml:trace contextRef="#ctx0" brushRef="#br0" timeOffset="2183">1972 987 10301,'22'0'0,"0"0"-238,0 0 1,7 0 0,3 0 0,-1 0 237,1 0 0,7-10 0,-5-2 0</inkml:trace>
  <inkml:trace contextRef="#ctx0" brushRef="#br0" timeOffset="2364">2126 680 8160,'-3'36'0,"-2"1"415,-2 2 1,0 10 0,7 4-1,0 1 77,0-1 0,0 1 1,0-6-1,0 6-547,0 2 0,0-7 1,0 2-1,-3-5 55,-4-2 0,4-10 0,-6-3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03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1 132 8170,'7'-22'0,"3"2"-111,2 6 0,-5-6 1,8 8-1,2-2 575,3-1 1,2 10-1,-1-2-33,1 4 1,0 3 0,0 0-383,0 0 0,-7 3 1,-3 4-1,-2 8-55,-6 4 1,-4 3 0,-7 2 0,-7 3-116,-6 2 1,-2 8-1,0-5 1,0-1-95,0 1 1,1 4 0,1-6 0,3-6-141,2-7 0,11 2 720,-4-4 1,8-5-194,8-3 1,4-12-1,10-2 1,2 0-200,5-3 1,-2 7-1,7-4 1,0 5-1388,0 2 1414,-7 0 0,14 0 0,-7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03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 1 8190,'-34'7'-59,"5"0"0,5 3 0,2-3 793,0 8 1,10 4 3,5 3 0,16-2 0,16-6 0,16-6-574,15-6 1,10-4 0,7-3 0,9-5-236,11-2 0,-3 0 0,5-5 1,-5 4-57,-2 4 0,-1-6 0,-4 8 1,-8 2-629,-9 2 0,-17 3 0,-5 0 755,-13 0 0,3 0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08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11 351 8393,'-10'-13'1602,"10"4"1,0 9 0,12-3-961,7-4 0,3 5 0,3-6 0,1 6-521,4 2 1,9 0-1,-5 0 1,2 0-651,1 0 1,-8 0-1,5-3 1,0-1-3569,0-4 4097,-17 1 0,22-3 0,-15-2 0</inkml:trace>
  <inkml:trace contextRef="#ctx0" brushRef="#br0" timeOffset="181">273 0 8404,'-21'10'398,"6"-5"0,3 12 1,2 5 107,5 4 0,3 13 0,2-2 1,0 4-44,0 3 1,0 7 0,0 3 0,0 2-644,0 5 1,0-5-1,0 0 1,0-3 179,0-4 0,0-3 0,0-2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08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110 163 7829,'-22'0'-986,"7"0"1359,1 0 288,-1 0-588,3 0 0,12 0 1,15-2 33,4-5 0,3 2 1,0-7-1,0 2 164,0 5 0,-8-5 0,1 3-39,2 2 0,2 3 0,1 4-96,-6 5 1,-4-2 0,-10 10 0,0 2-111,0 2 1,0 3 0,0 0-1,-2 0-43,-6 0 1,4 7 0,-11 0 0,0-2-256,3-3 1,-5-2-234,10 0 1,2-2 144,12-6 0,5-6 0,10-13 1,0-5 258,0-2 1,0 7-1,0-2 1,0 4 1071,0 3 0,-8 0-211,1 0 0,-10 10 0,2 5 0,-4 4-212,-3 3 1,-10 2 0,-7 3-1,-8 2-312,-4-2 1,-7-3-1,4 1 1,1 2-507,-1 2 0,0-2 1,5-10-1,-2-5-1963,2-3 0,3 6 2233,2-8 0,10-9 0,2-10 0</inkml:trace>
  <inkml:trace contextRef="#ctx0" brushRef="#br0" timeOffset="216">592 32 8137,'0'-15'496,"0"1"0,0 11 0,0 3-200,0 12 0,0 10 0,0 8 0,0 6-5,0 5 0,0 3 1,0 0-1,0 0-204,0 0 1,0-1 0,2 1 0,3 3 506,2 4-594,1-5 0,1 7 0,4-9 0</inkml:trace>
  <inkml:trace contextRef="#ctx0" brushRef="#br0" timeOffset="331">789 996 8128,'-20'-3'-388,"6"-4"1,4-5 0,10-10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16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8480,'12'0'-310,"-2"0"0,0 9 1,2 3-1</inkml:trace>
  <inkml:trace contextRef="#ctx0" brushRef="#br0" timeOffset="99">417 1 9466,'-12'0'0,"2"0"0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1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175 483 8691,'-14'2'536,"-1"6"1,10-4 0,-2 11 0,5 2-537,2 3 0,0 1 0,0 1 0,0 0-33,0 0 1,2 0-1,3 0 1,5 0-174,2 0 1,2-3 0,8-4 0,0-5-133,0-1 0,0-6 0,0 4 0,0-5-280,0-2 1,0-2 0,-1-5 617,1-8 0,0-4 0,0-3 0</inkml:trace>
  <inkml:trace contextRef="#ctx0" brushRef="#br0" timeOffset="165">482 439 8118,'-2'-19'29,"-3"2"1,-5 4 401,-2 4 1,4 1-48,-6 8 1,2 12 0,-5 8 0,4 9-69,4 5 1,-6 10 0,8 7 0,2 0-94,3 3 1,2-6 0,-3 11 0,-2 2-382,-2 2 0,0 0 1,7-2-1,0-5-604,0-2 0,0 4 762,0-7 0,9 0 0,4-7 0</inkml:trace>
  <inkml:trace contextRef="#ctx0" brushRef="#br0" timeOffset="399">964 614 8111,'0'15'-12,"-3"-3"0,-1 0 353,-4 0 0,-6 10 0,6 7 1,1 1-229,-3 1 0,1 1 0,-6 7 0,5-5-353,1-2 0,4 4 1,-8-4-1,1-1 240,0 1 0,-2-3 0,-8-7 0</inkml:trace>
  <inkml:trace contextRef="#ctx0" brushRef="#br0" timeOffset="582">679 658 8111,'12'22'11,"5"0"1,-7 0 0,2 2 173,5 5 0,3-4 1,4 6-1,3-2 21,2 1 0,8 6 0,-6-4 0,3-1-290,5 1 0,0-3 0,-2-7 0,-8 0-1282,-5 0 1366,-2-10 0,0 8 0,0-8 0</inkml:trace>
  <inkml:trace contextRef="#ctx0" brushRef="#br0" timeOffset="1315">1139 132 8877,'-12'-9'794,"2"-4"-622,10-8 1,10 1 0,5 3 0,4 5 4,3 2 0,0 0 1,0 6-1,2-4-205,5 3 0,-4 3 0,4 2 0,-7 2-156,-8 6 0,6-3 0,-8 9 0,0 6 185,-5 6 0,-4 1 0,-6 7 0,-1 0 16,-4 0 1,-9-4 0,3 4 0,-6-3-25,-2-4 0,3-3 0,2-4 0,2-3-285,-2-3 239,7-9 0,3 5 308,14-10 0,6 0 252,8 0 0,-1 10 1,-5 4 18,-8 6 0,-5 2 0,-4 2 1,-5 3-318,-8 2 1,-5 0 0,-1-7 0,-1 0-368,0 0 1,-7-2 0,-1-3 0,4-5-1068,1-3 0,3-1 0,0-8 1225,1 0 0,-1 0 0,0 0 0</inkml:trace>
  <inkml:trace contextRef="#ctx0" brushRef="#br0" timeOffset="1765">0 1863 8066,'15'0'0,"-1"0"13,3 0 1,5 0 0,10 0 0,14 0 353,17 0 0,18-7 1,-32 2-1,1 0 0,7-1 1,1 0-112,5-2 1,0-1-1,0-1 1,1 0 0,4 0-1,0 1 1,-4 0 0,-1 1-72,-4 0 1,-1 1 0,-8 1 0,-1 0 0,39-9 0,-15 8-138,-12 4 1,-20 6-449,-19 4 0,-10 5 400,-12 10 0,-19 0 0,-5 0 0</inkml:trace>
  <inkml:trace contextRef="#ctx0" brushRef="#br0" timeOffset="2286">592 2191 9209,'-20'10'746,"3"5"-481,2 4 1,8-4-1,-5-1 1,0 3-57,0 3 1,4 9 0,-4 3 0,0-1-289,0 1 0,7 5 0,-5-8 0,3-2-135,0-3 1,-1-2 0,11-3 0,2-2 24,2-2 0,12-10 0,1 2 1,7-7-201,-1-7 1,1 2 0,0-10 0,5-2-120,2-2 0,-8-3 0,4 0 0,-6 0 508,-2 0 0,9-10 0,4-2 0</inkml:trace>
  <inkml:trace contextRef="#ctx0" brushRef="#br0" timeOffset="2482">832 2126 7785,'-12'2'217,"5"5"383,5 8 0,-1 7 0,-2 5 0,-2 4-221,2 3 1,3 3 0,2 9 0,0 3-258,0 2 1,0 2 0,0-4 0,0 2-503,0-2 0,0-3 0,0-4 1,0-3-2299,0-3 2678,0-9 0,9 4 0,4-9 0</inkml:trace>
  <inkml:trace contextRef="#ctx0" brushRef="#br0" timeOffset="2648">1052 2082 8114,'0'22'168,"0"2"0,0 3 188,0 2 0,0 3 1,0-3-1,0 7 104,0 6 1,0 4-1,0 3 1,0 4-449,0 3 0,0-5 0,0 5 1,0 0-331,0 0 0,0-7 0,0 2 318,0-5 0,0-2 0,0 0 0</inkml:trace>
  <inkml:trace contextRef="#ctx0" brushRef="#br0" timeOffset="2781">1117 3089 7992,'12'10'-251,"8"-7"1,-8 16 0,10-7 0</inkml:trace>
  <inkml:trace contextRef="#ctx0" brushRef="#br0" timeOffset="3266">1884 1688 8085,'0'-22'641,"2"9"0,6 6-218,6 5 1,8-1-1,5-2 1,2-2-742,-2 2 0,5 3 1,-3 2-1,0 0 318,3 0 0,-8 0 0,8 0 0</inkml:trace>
  <inkml:trace contextRef="#ctx0" brushRef="#br0" timeOffset="3448">2037 1271 8085,'0'22'57,"-2"0"1,-3 3 0,-2 1 311,2 4 0,2 8 1,3-1-1,0 7-161,0 7 0,8-5 1,-1 5-1,0-5-300,3-2 1,-5 0 0,7 0 0,-2 0 91,-5 0 0,7-1 0,0 1 0</inkml:trace>
  <inkml:trace contextRef="#ctx0" brushRef="#br0" timeOffset="3648">2672 1600 8024,'0'-12'-41,"0"2"1,-9 0 0,-3-2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6:36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54 8279,'0'-22'187,"0"1"1,0 11 94,0 10 1,7 10 0,0 14 0,-2 5 21,-2 7 1,-3 5-1,0 5 1,0 3-62,0 1 0,0 4 0,0-6 0,0 5-202,0 3 1,0-8-1,0 3 1,0-5-55,0-2 1,-10-1-1,-2-2 1,-3-4-565,1-8 0,2-5 0,-5-5 577,2-4 0,1-6 0,-8-9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25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276 176 8270,'-22'0'436,"7"0"1,1 0-140,-3 0 0,-3 0 0,-2 2 1,0 6-27,0 6 1,1 8-1,-1 5 1,2 5-92,6 2 0,-3 10 0,9 9 1,1 3-168,-3 5 0,10-8 1,-2-1-1,9-6-167,5-2 1,13-10 0,9-8 0,2-8 219,1-11 1,-8-5 0,5-4 0,0-8 184,0-12 1,-7-2-1,0-13 1,-8-4-12,-4-8 0,-10 1 0,2-8 1,-5 2-270,-2 5 0,-2 3 0,-5 2 0,-8 1-256,-4-1 1,-11 10 0,-1 7 0,-1 7-73,0 6 0,-4 7 0,7-6 1,2 6-502,3 9 1,11 1 0,6 14 857,5 7 0,-8-2 0,-2 10 0</inkml:trace>
  <inkml:trace contextRef="#ctx0" brushRef="#br0" timeOffset="232">736 373 8232,'0'-22'884,"0"0"0,2 10 0,6 5 0,6 4-649,6 3 1,2 0 0,-1 0 0,4 0-554,4 0 0,-2 0 1,7 0-1,0 0-251,0 0 0,-7 0 569,2 0 0,5-9 0,0-3 0</inkml:trace>
  <inkml:trace contextRef="#ctx0" brushRef="#br0" timeOffset="432">955 1 8379,'-12'22'0,"2"0"377,0 0 1,8 2 0,-6 5 0,6 8 154,2 4 0,2 12 1,3 3-1,5 3-344,2-1 1,0-9-1,5 5 1,-2-3-495,2 0 0,-5-3 0,0-11 0,1-8 306,-1-5 0,-7 8 0,4 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24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85 416 8100,'-10'-14'0,"-4"-1"110,4 1 1,-2-6 641,5 6 0,2-3 816,-10 9-1138,10 1 0,-2 7 0,14 2-212,8 6 0,4-3 1,3 9-1,3 1-278,4-3 0,5 7 0,10-6 0,0-1-449,-1-5 1,1 3-1,0-3 1,0-2-2695,0-3 3203,-1-2 0,1 0 0,0 0 0</inkml:trace>
  <inkml:trace contextRef="#ctx0" brushRef="#br0" timeOffset="181">85 22 8139,'-22'-10'932,"13"8"-665,9-5 0,12 4 1,15 3-1,4 0-150,3 0 0,3 0 0,9 0 1,5 0-118,7 0 0,6 0 0,1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27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20 7979,'-10'-12'462,"8"4"1,-8 16-195,0 6 1,8 13 0,-6 5 0,4 2-233,-4 5 0,3-5 0,-7 2 0,3 3-347,4 3 0,-8 1 0,1-1 0,-2-3-977,-1-3 1288,10-9 0,-14 5 0,7-11 0</inkml:trace>
  <inkml:trace contextRef="#ctx0" brushRef="#br0" timeOffset="199">0 173 8078,'13'10'116,"-6"4"0,-2 3 0,2 0 0,8 1 336,4 6 0,3-2 1,2 9-1,3 1-94,2 5 1,3-3 0,-3 0 0,5 0-686,0 0 1,8-7-1,-8 2 1,2-5-389,1-2 1,-10-2 714,2-6 0,-5 6 0,-2-8 0</inkml:trace>
  <inkml:trace contextRef="#ctx0" brushRef="#br0" timeOffset="416">745 392 11092,'22'0'-150,"0"0"1,0 0 0,2 0 149,5 0 0,-4-10 0,6-2 0</inkml:trace>
  <inkml:trace contextRef="#ctx0" brushRef="#br0" timeOffset="598">986 129 8075,'-12'22'40,"-5"0"1,7 0 0,0 2 266,1 6 0,1-4 0,6 13 0,-3 5 57,-2 5 1,-1 2 0,8-7 0,3-1-464,4 1 0,-4 0 0,6 0 0,-1 0 99,-1 0 0,0-1 0,-7 1 0</inkml:trace>
  <inkml:trace contextRef="#ctx0" brushRef="#br0" timeOffset="1101">307 20 8014,'-12'9'374,"5"6"0,4 5 1,3 4-1,0 5 33,0 8 0,-7 6 1,-3 9-1,0 6-237,1 5 0,-8 3 0,2 0 0,-4-1-195,-3 1 1,2-3 0,3-7 0,5-9-541,2-8 0,0-20 565,3 3 0,5-5 0,-8 5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2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8346,'-12'9'1607,"4"6"-1337,6 4 0,2 13 0,0 2 1,0 3-136,0-1 0,2 8 1,3 7-1,3 0-532,-3 3 0,4-8 1,-1 8-1,-1-3-571,3 0 968,-8-10 0,17-9 0,-6-10 0</inkml:trace>
  <inkml:trace contextRef="#ctx0" brushRef="#br0" timeOffset="184">329 307 8876,'22'0'468,"2"0"0,3 0 1,4 0-414,3 0 0,-4 0 0,6 0 0,3 0-838,2 0 0,-4-2 1,-1-3 782,3-2 0,-7-10 0,0 4 0</inkml:trace>
  <inkml:trace contextRef="#ctx0" brushRef="#br0" timeOffset="367">548 23 8181,'0'34'-137,"0"-5"0,-8-2 0,1-1 1,2 6 598,3 2 0,2 3 0,2 6 0,3 1-261,2 0 0,8 0 1,-5 0-1,2-3-901,5-5 700,-7 6 0,19-8 0,-5 10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31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1 110 8594,'5'-19'939,"7"4"1,12 5-495,8 1 1,14 4-1,12-8 1,11 4-17,11 4 0,0-5 1,15 3-1,-5 2-722,-2 3 1,-3 4 0,-5 3 0,-9 5-737,-10 2 0,-10-5 0,-17 8 1029,-12 2 0,0 2 0,-10 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30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395 414 8141,'-13'0'165,"-6"8"1,7 2 35,0 2 1,-8 5-1,8 9 1,-3 6-49,1 2 1,2 3-1,-5 7 1,4-1-280,4 1 1,-6-7 0,8-3 0,-1 0-1921,-1 0 2046,6-7 0,-26 4 0,5-9 0</inkml:trace>
  <inkml:trace contextRef="#ctx0" brushRef="#br0" timeOffset="213">0 524 7681,'10'22'47,"5"0"0,-3 0 0,2 0 0,3 2 490,3 5 1,4-2 0,3 7 0,2 0-204,-2 0 0,5-5 0,-1 5 0,3-2-743,5-5 1,-7-3-1,0-2 409,-1 0 0,-6-10 0,6-2 0</inkml:trace>
  <inkml:trace contextRef="#ctx0" brushRef="#br0" timeOffset="528">592 174 8141,'2'-22'107,"6"0"0,-6 7 1,8 0-1,-1 1 419,6 2 0,-3-5 1,3 7-1,4 0-216,8 0 0,-3 3 0,6 7 0,-6-2-324,-2-6 1,0 6-1,0-5 1,-3 7-203,-4 7 1,-6 5-1,-9 13-80,0 4 1,-4 2 0,-9 11 0,-9-1-26,-2 5 0,-7 3 0,1-5 0,4-3 384,1-4 0,3-3 0,0-7 306,0 2-13,10 0 0,5-17 1,14-5-1,8-4-43,4-3 1,11 0 0,1 0-1,1-3-530,0-4 1,4 5 0,-4-6 0,-1 6-711,1 2 1,-3 0 926,-7 0 0,0-10 0,0-2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36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1008 996 8056,'0'12'486,"0"-2"0,0-10 0,0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38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22 416 8057,'-12'-10'619,"2"8"1,20-8 0,4 10-1,6 0-419,2 0 1,7-7 0,3 0 0,-1 2-318,1 2 1,4-4-1,-6-3 1,-4 1-652,-1-1 1,4-5 0,0 6 767,-2-4 0,-3-1 0,-2-8 0</inkml:trace>
  <inkml:trace contextRef="#ctx0" brushRef="#br0" timeOffset="150">241 0 7991,'-12'10'-58,"-5"2"1,10 12 513,2 5 0,2 6 0,3 11 1,0 2-67,0 4 1,0 8 0,3-1 0,2 4-246,2 3 0,3-3 0,-6-4 0,6-8-715,2-5 0,-4-2 570,6 0 0,-9-1 0,5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45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504 0 7996,'-15'0'478,"1"0"1,6 0 0,-4 3-226,2 4 1,-4 5 0,4 10 0,0 2-114,1 5 1,-6 6 0,5 8 0,1 1-186,-1 0 1,-5 0 0,6 2-1,-4 3 152,-4 2 1,5-2 0,0-11-108,2-1 0,-17-10 0,3 4 0</inkml:trace>
  <inkml:trace contextRef="#ctx0" brushRef="#br0" timeOffset="232">0 0 7996,'10'22'1388,"4"2"-817,6 6 1,2-4-1,0 11 1,2 2 186,5 2 0,5 3 0,10 0 1,0 0-443,0-1 1,7-6-1,0-3 1,-2-2-695,-3-6 1,-5-1 0,-4-6 0,-8-4-1714,-5-8 2091,-2 5 0,0-9 0,0 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54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64 439 9558,'-12'-22'2576,"2"0"-2406,10 0 1,10 2 0,4 3-123,6 3 1,2 2 0,0-3-1,0 8-90,-1 4 1,-6 3 0,-3 3-68,-2 4 0,-3 5 0,-7 12 0,0 6-125,0 6 0,-9 5 0,-6 3 0,-5 0-63,-1 0 0,-1-10 1,0-5-1,0-4 206,0-4 1,7 1-1,1-2 754,-3-6-353,7-4 0,3-20 0,14-2 23,8 0 1,4-5 0,3 10 0,0-1-364,0-1 1,7 6 0,0-4 0,-2 5-631,-3 2 0,-2 0 1,0 0-1,0 0-887,0 0 1547,0 0 0,0-10 0,0-2 0</inkml:trace>
  <inkml:trace contextRef="#ctx0" brushRef="#br0" timeOffset="231">699 0 8460,'-14'8'291,"-1"-1"0,8 3 1,-5-3-1,-1 8-15,1 4 0,7 3 0,-2 2 0,2 6-49,-2 6 0,4 5 1,-4 3-1,5 0-219,2 0 1,0 5 0,0-3 0,0-5-559,0 1 0,2-8 0,3 0 0,2-3 550,-2-4 0,-2-3 0,-3-2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6:38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22 8154,'0'-12'979,"0"3"1,-3 9-823,-4 0 0,-3 9 0,-6 6 0,1 4-9,-2 3 0,5 9 1,0 6-1,0 6 96,0 8 0,0 0 1,-3 12-1,5 5 162,1-1 0,6 1 0,-4-3 0,7 1-94,7-1 1,5-12 0,10-7-1,0-9-58,0-6 1,2-2-1,3-10 1,2-4-255,-3-8 0,8-4 0,0-3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9:55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89 14059,'-15'12'2030,"0"-5"-2030,11-5 0,-6-2 0,10 0 0</inkml:trace>
  <inkml:trace contextRef="#ctx0" brushRef="#br0" timeOffset="1341">67 1 8191,'-10'12'532,"7"-2"1,-9-3 317,5 0-9,4 1 49,-6 1-544,9-6 1,0 4 254,0-14 65,9 4 81,-6-16 197,16 17-571,-16-8-426,7 10 1,-8 0 468,5 0-421,-4 0-2647,6 0 2652,-9 0 0,0 10 0,0 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0:00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44 8244,'-12'12'-166,"2"0"811,10-4 21,0-6 278,0 8-573,0-20 1,10-2-193,4-10 1,6 8-1,2 1-160,0 4 1,-1 1 0,1 8-100,0 0 0,0 0 0,0 0-63,0 0 0,-7 0 126,-1 0 1,-9 10 0,2 5-66,-4 4 1,-6-4 0,-2-1-1,-4 1-222,-3-3 1,-1 0 0,-4-7-989,3 2 695,9 10 745,-5-14 1,20 14 0,2-7 360,0 2 0,0-7 0,-7 4 373,3 1 1,-1 2-643,-7 10 0,-3-2 1,-4-3-434,-7-3 0,-6-9 0,-2 3-467,0-6 1,0 5-1,0 1 660,1-4 0,-1 9 0,0-1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0:03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8830,'-12'0'4258,"2"0"1,13 0-3406,4 0 1,3 2 1373,5 5-1207,4-4-3800,-17 7-1425,8-10 4205,-10 0 0,0 0 0,0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0:04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8144,'0'22'0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0:03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8183,'12'10'2242,"-2"-7"1,-1 6-3030,6-9 0,-3 0 1,3 0 786,2 0 0,2-9 0,3-4 0</inkml:trace>
  <inkml:trace contextRef="#ctx0" brushRef="#br0" timeOffset="133">570 22 13109,'15'0'-265,"-1"0"265,3 0 0,13 10 0,4 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0:01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32 504 8297,'-22'10'752,"12"0"0,13 4 1,19-6-159,19-6 0,22-4 0,20-6 0,12-6-324,-41 5 0,1-2 1,9-4-1,1-1 1,8-1-1,1 0 0,0-1 1,0 2-121,-1 0 1,0 2-1,-3 3 1,-1 0 0,-8 3-1,-1 2 1,-4 1 0,-2 3-326,43-1 1,-36 3-1,-19 3 1,-21 4-867,-13 7 1,-6 6-1,-4 2-1261,-6 0 2302,-4 0 0,-19 0 0,-3-1 0</inkml:trace>
  <inkml:trace contextRef="#ctx0" brushRef="#br0" timeOffset="467">645 1074 8040,'-22'0'-87,"8"0"1,-1 0 669,-2 0-55,7 0 0,10-7 0,15-3-346,4-2 0,11 4 0,-1-4 1,0 2-135,3 6 0,-8 1 0,5 3 0,-4 0-51,-3 0 1,-8 0 0,-2 3 28,-2 4 0,-3 5 0,-7 10 0,-2 0-47,-5 0 0,-6 0 1,-8 0-1,1-1-167,5 1 0,-4 0 1,4 0-145,-4 0 1,4-10 0,3-2-353,2 0 1,6-8 736,11 5 1,5-4 0,10-1 558,0 6 1,-8-6 0,-1 8 0,-4 0-93,-4 4 0,-2-2 0,-3 3 0,0 2-107,0 2 1,-3 6-1,-4 2 1,-8 2-536,-4-3 1,-6-1 0,-1-3 0,-4-3-469,4-4 1,-1-3 0,0-7 0,-2 2-649,2-2 1,10-12 1237,3-8 0,9-4 0,-5-3 0</inkml:trace>
  <inkml:trace contextRef="#ctx0" brushRef="#br0" timeOffset="924">1281 811 8375,'-13'22'824,"4"0"0,9 2 1,0 5-86,0 8 0,0 12 1,0 4-1,0 3-415,0 5 1,0-3 0,0 6 0,0 4-732,0 0 0,-3 0 0,-2-2 1,-2-1 406,2 1 0,-7 0 0,0 0 0</inkml:trace>
  <inkml:trace contextRef="#ctx0" brushRef="#br0" timeOffset="1032">1346 1709 8091,'0'-12'215,"0"2"1,10 0-1,2-2 1</inkml:trace>
  <inkml:trace contextRef="#ctx0" brushRef="#br0" timeOffset="1400">2003 263 13218,'22'0'0,"0"0"404,0 0 0,10 0 0,4 0 0,6 0-597,1 0 1,1-2 0,0-3 0,-3-5-562,-4-2 754,-5 7 0,-1-14 0,3 7 0</inkml:trace>
  <inkml:trace contextRef="#ctx0" brushRef="#br0" timeOffset="1565">2266 1 8479,'-2'21'0,"-3"1"450,-2 0 0,-3 10 1,5 4-1,-2 6 226,2 2 1,-5 2 0,3 5 0,2 7-157,3 6 0,-1 1 0,-2-1 1,-2-4-647,2-1 0,3-10 1,2-1 125,0-9 0,-10 3 0,-2-8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0:08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1 373 8102,'2'12'1089,"6"-4"1,14-6-1,14-2 1,5 0-969,3 0 0,3 0 1,1 0-1,3 0-581,-2 0 0,2-2 0,-5-3 0,-7-3-928,-5 3 1388,-4-7 0,1 0 0,3-10 0</inkml:trace>
  <inkml:trace contextRef="#ctx0" brushRef="#br0" timeOffset="182">110 44 8180,'-12'10'1502,"5"-7"1,14 4-1,10-5-1306,10-2 1,10 0 0,14 0 0,7 0-270,5 0 1,3-9 0,0-4 72,0 1 0,-1-7 0,1 7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0:1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42 964 8107,'-7'15'518,"-3"-3"338,-2-2 0,7 0-375,-2-3 0,7-2 0,7 7-275,8-2 0,11-5 1,6-10-1,2-5-192,5-2 1,2-10-1,3-10 1,-2 1-162,-6-1 0,6-7 1,-8 3-1,0-6-148,-5-2 1,-7 8-1,-8 2 1,-6 0 18,-6 0 0,-2 7 0,-2 0 0,-6 8 169,-6 4 0,-8 10 1,-5-2-1,-2 7 174,2 7 1,-4 5 0,1 13 0,4 4 337,1 7 0,3 6 1,0 2-1,3 2 108,4 5 1,-2-2 0,10 7 0,2 0-39,3 0 0,4-8 0,5 3 0,8-7-194,4-7 0,6 2 0,2-10 0,4-5-517,3-7 1,-4-7 0,6-10 0,1 0-802,-3 0 0,5-10 0,-8-4 1037,3-6 0,-7-21 0,5-6 0</inkml:trace>
  <inkml:trace contextRef="#ctx0" brushRef="#br0" timeOffset="248">1181 1 8046,'-19'9'0,"2"6"353,2 4 1,3 11 0,-5 1 0,2 6 128,-2 9 0,-2-2 0,-3 9 0,0-1-244,0-1 0,3 2 0,2-4 0,2 2-559,-2-2 1,0-6-1,0-6 1,5-8-1775,2-5 2095,-7-2 0,5-9 0,-10-4 0</inkml:trace>
  <inkml:trace contextRef="#ctx0" brushRef="#br0" timeOffset="431">721 88 8046,'12'22'300,"8"0"0,-6 0 0,6 2 616,2 6 1,2 4 0,5 9 0,8 1 30,4 0 0,3 5 1,0-3-1,0-5-829,-1 1 0,-1-11 0,-3-1 0,-5-9-1054,-2-6 0,-3-3 0,-7-7 936,0 2 0,9-9 0,3-10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0:16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2015 645 8531,'-36'-14'0,"-1"1"-60,-2 4 1,-4 1 0,-6 8 0,-2 0 111,2 0 1,-4 10 0,-1 7 0,1 10-263,-1 9 1,-12 6-1,5 2 1,1 2-18,-4 5 1,1-2 0,-3 11 0,1 6 226,-1 5 0,33-30 0,0 1 0,0-2 0,0 0 0,0 2 1,1 1-16,-1 0 1,0 2-1,0 3 1,0 1 0,0 1-1,1 0 1,0 1 0,0 0 118,3 0 1,0 0 0,-3 0-1,1 0 1,2 5 0,2 0-1,-2 2 1,2 1-8,0 3 1,3 0 0,0 3 0,1-1-1,2 1 1,1-1 0,1 0 0,1-1 7,3-1 0,1 0 0,1-1 1,2 0-1,1 2 0,0 0 1,2-1-1,-1 0-150,1 2 0,2-1 1,3 1-1,1 1 1,-2 1-1,1-1 0,1 0 1,1-1-28,1-2 0,0 1 0,0 1 0,0 1 0,1-2 0,1 0 0,1 4 0,1 0 53,2 2 0,3 1 0,0 0 0,1 1 0,1-4 0,0 0 0,1-1 0,0-1 111,2-3 0,1-2 0,2-2 0,1-2 0,3-1 0,1 0 0,1 0 0,1-1 97,1 2 0,1-2 0,-3-5 0,2-1 1,3-3-1,3-2 0,32 32-93,8-7 0,-33-34 0,2-2 1,4 0-1,2-1 0,-1-1 1,2-1-70,0-3 0,1-1 0,4-2 0,1-2 1,-3-2-1,2-2 0,2-2 0,1-3-45,4-2 1,-1-3-1,-2-1 1,0-2-1,2-3 1,1-2-1,-2-1 1,0-1-12,2-4 0,-1-1 1,3 0-1,0-3 1,5-8-1,-1-4 1,0 0-1,-1-2-18,-1-1 0,-2-2 1,3-4-1,-1-4 1,-3-4-1,-1-3 1,2-3-1,0-3 41,3-4 1,-2-3 0,-1 1 0,-2-2 0,0-4 0,-1-2 0,-2 0 0,0-1 153,-2 0 1,1-1 0,1-1-1,0-2 1,0 0 0,0 0 0,-2 0-1,-1 0-68,-6 3 1,-1 1 0,-2-2 0,-1 0 0,-6 3 0,-1 0 0,1-5 0,-1-1-137,3-3 1,-2-2-1,-7 6 1,-2 0-1,2 0 1,-2 0 0,-3-1-1,-3-1-27,-3 0 0,-2-1 0,0-3 0,-2-1 1,-4-3-1,-3-2 0,0 0 0,-1 0 34,-3 1 0,-1-1 0,-1-2 0,-1-1 0,-2-1 0,-1 0 0,-1-3 0,-1-1 91,-2-4 1,-3 1-1,-5 7 1,-3 0-1,-3-1 1,-2 0-1,-2 2 1,-3 0-16,0-1 0,-2 1 0,0 0 0,0 0 0,-3 1 1,1 1-1,0 3 0,1 3 153,1 5 0,-1 3 0,3 4 1,-2 2-1,-1 7 0,-1 1 1,2 1-1,0-1 52,-1 1 0,-1 2 1,1 8-1,-1 1 1,-29-36-1,1 16-834,-2 17 1,3 10-1,-5 14 1,-8 8 601,-4 12 0,-13 12 0,-7 18 0,2 6 0,3 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0:18.55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1337 1035 16097,'-44'-22'-1125,"0"0"1,3 0-1,2 0 526,3 0 1,9 10 0,-5 5-1,3 4 615,0 3 0,-10 10 0,0 7 1,-7 8 4,-6 4 0,-1 10 1,2-3-1,-8 8 57,-4 7 1,5-5-1,2 8 1,0-3 6,0 0 0,5 10 1,-3-3-1,5 6 60,8 1 1,12-6 0,0-3 0,4 2-123,3 6 1,8-11-1,2 13 1,-1-3 72,1 0 1,5-2 0,-5 2 0,2 8-4,5 5 0,3 1 0,2 9 0,0-1-68,0 5 0,0 2 0,2-7 0,8-4-78,12-8 1,10-7-1,11-8 1,4-7 1,4-5 0,0-4 1,12-6-1,8-4 116,4-1 0,5-14 1,10 3-1,5-8-40,-44-8 0,1-3 1,2-3-1,1-3 1,3-3-1,1-1 1,2-4-1,0-1-75,-1-3 1,1-3-1,3-1 1,-1-1-1,-4-3 1,-1-2-1,0-1 1,1-2 49,1-1 0,-1-1 0,-11 0 0,-1-2 0,0 1 1,-2-2-1,-4-1 0,-4-1 37,-4-2 1,-3-2 0,4-3 0,-2 0 0,-3-3 0,-2-1 0,2-3 0,-2 0-48,0-3 1,-3 1 0,-3 2-1,-3 0 1,0 0 0,-2-1-1,0 0 1,0 0 145,-2-2 0,-1 1 0,-5-2 1,-2 0-1,-1-1 0,-2 0 0,-2-2 1,0-1-114,-1-2 0,0-2 1,-2-6-1,-1-1 0,-3-1 1,-3-1-1,-4-1 1,-3 0-163,-2-1 1,-3 2-1,-4 3 1,-3 1 0,-1-2-1,-1-1 1,-2 2 0,-1 0 39,-3-2 1,-1 3-1,-1 4 1,-2 4-1,-3 6 1,-2 5-1,2 7 1,-1 4-112,1 4 1,-2 5 0,-4 5 0,-2 4 0,-3 4 0,-1 5 0,-6 4 0,0 5-1166,-3 6 1,-1 6 1354,-5 4 1,-1 6-1,-6 15 1,0 6-1,-5-2 1,-1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6:39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0 8473,'-12'15'638,"5"0"1,4-1 0,3 8 0,0 0-266,0-1 0,0 11 1,0 7-1,3 9-218,4 10 1,-4 5 0,4 2 0,-5 1-198,-2-1 1,-9 5 0,-4-5-1,-1-9 34,-1-8 1,1-6-1,-8-4 1,0-4-876,1-2 1,-1-3 882,0-8 0,-9 1 0,-3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0:24:13.7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88 4160 8126,'-12'0'-769,"-7"0"926,7 0 0,-8-10-30,6-4 1,4 2-80,10-3 0,0 1 1,0-8-42,0 0 1,0 0-1,2 0 1,6-2-13,6-5 1,-2 5 0,3-7 0,2 2 5,2 0 0,3-8 1,2 6-1,3-1 22,2 1 0,0-5 0,-5 4 1,3-2 2,2-4 0,9-1 0,-1 0 0,4 3-3,2-3 1,1-9-1,2-3 1,2 2 21,3 4 0,2 1 0,-4 0 0,4 1-22,2-1 0,1 3 0,5 2 0,-3 3-26,2-3 0,-4 6 0,2-4 0,0 1 3,-2 2 1,4 3 0,-9 6 0,-3-1 26,-2-3 0,5-7 0,0 6 0,-3 4 23,-2 2 1,-2 2 0,-1 0-1,1 0-48,-1 1 1,1-1 0,0 0-1,-1 3-2,1 4 0,-3-4 0,-2 7 0,-6-3 3,-1 1 1,4 9-1,-4-5 1,-1 3 30,1 0 0,-3-1 0,-8 8 1,1 0 31,0 0 1,0 0 0,-1 0 0,1 0-38,0 0 0,0 0 1,0 0-1,-1 0-22,1 0 0,0 0 0,0 0-9,-1 0 0,1 0 0,0 0 0,0 0 21,0 0 1,-1 0 0,4 0 0,1 0 17,3 0 0,0 0 1,-7 0-1,2 0-9,5 0 1,-2 8 0,7-1 0,-3-2-6,-4-3 1,4-2 0,1 3 0,-1 1 9,1 4 0,4-1 1,-5-5-1,1 3 8,-1 2 1,8 3 0,-5-5-1,2 5-6,0 2 0,-2-7 0,5 4 0,-3-2-4,3 1 0,2 6 0,0-4 0,-2 0-1,-3-1 1,1 8 0,4-5-1,-3 3-24,-1-1 1,-3-6 0,4 4 0,-1 0-9,1 0 0,1-7 0,0 2 0,-3-5-10,3-2 1,-1 8 0,1-1 0,-5-2 17,-2-3 0,6-4 0,-1-3 0,1-5 48,-1-2 1,1 5 0,-6-8 0,-1 1-20,1 2 1,4-8 0,-5 6 0,1-3-15,-1 2 1,1-4 0,-6 5 0,3-6-23,-2-2 1,-3 1 0,0-1-1,3 0-14,2 0 1,0-2 0,-10-2 0,-2-4 0,-2 4 0,-1 2 0,6 2 0,-3 0 56,-3 0 1,-7 1-1,6-1 1,-1 0-17,0 0 1,-5 3 0,5 2-1,-2 2-19,-5-1 0,-1 3 0,1-1-16,3-3 1,1 7-78,-1 3 1,-4-3-38,11 3 1,-1 0 55,8 7 0,-7 0 0,-1 0 16,3 0 0,-5 2 1,3 3 61,2 2 0,0 3 0,0-5 1,-3 5 0,3 2 0,2-5 0,3 5 3,0-2 1,0 4-1,-1-4 1,1 0-12,0-1 1,7 6 0,0-6 0,0 4-4,3 3 1,-6-3 0,11-1 0,-1 0-8,-2 0 1,14 0 0,-4 5 0,2-3 2,0 3 1,-3-5 0,3 3-1,2-1 2,3-1 0,0 3 1,-5-8-1,5-1-1,7 3 0,5-8 0,0 5 0,-3-2-84,-2 2 0,0-4 1,10 4-1,2-4 50,3-3 1,0-8 0,-8-1 0,0-1 40,0 0 0,8-7 0,2 3 0,0-3 37,0 2 1,0-4 0,-2 7 0,4-3-52,1 1 0,6-1 1,-6-4-1,2 2-26,-1 3 1,8-1-1,8-7 1,-3 0-11,-3 1 0,6-1 0,-46 11 0,1 0 0,1-1 0,-1 0 10,2-3 1,1 1-1,2 2 1,1 0 0,-5-3-1,-1 1 1,3 1-1,1 1-5,0 1 0,1 1 1,3-1-1,0 0 1,0 0-1,0 0 1,-1 0-1,0 0 28,-1 1 0,-1-1 1,0 0-1,-1 0 1,1 0-1,1 0 0,1 1 1,0 1 14,1 1 1,0 1 0,-3 1 0,-1 0 0,-3 3-1,0 1 1,1-1 0,0-1 8,1 1 0,0 1 0,4 1 0,0 0 0,-1 0 0,-1 2 0,-2-1 0,-2 2 15,48 5 0,-4 6 1,-6 8-1,3 1 17,3 0 0,-1 2 0,-9 5 0,-3 7 73,-2 5 0,-3 3 0,3 0 0,-7-1-61,-6 1 1,-1-1-1,-1 3 1,0 3-193,1 1 0,-8 1 0,-3-7 1,-1-1-220,-6 1 1,3-3 0,-5-2 0,-5-3-221,0 3 0,-9-5 0,-3 2 575,-5 3 0,2 2 0,-4 2 0,-5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0:24:31.6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1 671 8277,'0'12'-314,"0"-2"1,0-13 0,0-4 0,2-5 484,6 0 1,-4-7-1,11 4 1,-1-4-62,-1-3 1,6 0 0,-7 0-1,3 1 2,-1-1 1,-7 0-1,5 0 1,-2 1-13,-5-1 0,-3 0 0,-2 0 17,0 0-46,0 10 1,-7 5 0,-3 12 3,-2 2 0,5 10 0,-5-2 0,2 6-19,5 8 0,-4-4 1,1 6-1,4-2-167,1 0 0,3 0 0,0-5 0,0 3-365,0 2 1,10 0 0,4-10 0,6-2 178,2-2 0,-1-10 1,4 4-1,1-1 297,3-1 0,7-2 0,-4-12 0,-1-8 0,1-4 0,-3-10 0,-7 0 0,-1 2-33,1 3 0,0 0 0,0-3 0,0-2 85,-1 2 1,-6 3-1,-3 2 519,-2 1 0,-1 1-161,-1 6 1,-6 6 0,3 13-140,-10 3 0,3 8 0,-8 1 0,3 8-260,-1 4 1,-1 0 0,4-8-1,-2 1-305,2 0 1,-5 0 0,3 0 0,2-1 293,3 1 0,-8 0 0,-2 0 0</inkml:trace>
  <inkml:trace contextRef="#ctx0" brushRef="#br0" timeOffset="1">415 344 8376,'21'0'253,"-6"8"0,-3 1 1,0 3-222,0 5 0,5 10 1,10 2-1,2 0-190,-3 3 0,6-8 0,-1 5 0,1-3-424,-1 3 1,-2-4 581,-7 4 0,10-5 0,1-2 0</inkml:trace>
  <inkml:trace contextRef="#ctx0" brushRef="#br0" timeOffset="765">981 410 8276,'10'12'-5,"-8"7"0,5-4 0,-2 4 194,2 3 0,-4 7 0,6 2 0,-1 6 162,-1 9 1,7 0-1,-4 12 1,2 2-64,5 3 0,-5 5 1,3 4-1,-1 6-436,-2-1 0,-2 8 0,-10-8 1,0 3-553,0 0 0,-2-10 0,-6 0 700,-6-9 0,-6-8 0,-1-9 0</inkml:trace>
  <inkml:trace contextRef="#ctx0" brushRef="#br0" timeOffset="766">1090 301 8218,'21'0'-559,"-1"2"803,-6 6 1,6-6 0,-8 8 0,2-1 533,1 6 0,-8-3 1,8 2-252,2 3 1,-8-4-1,-1 1-199,-6 3 1,-2 2 0,-2 3-518,-6 0 1,-4-8 0,-10 1 0,1 2-705,-1 2 0,0-4 0,0-1 893,0 3 0,-9 3 0,-3 1 0</inkml:trace>
  <inkml:trace contextRef="#ctx0" brushRef="#br0" timeOffset="767">1569 323 8217,'0'-22'0,"-3"3"0,-4 4 345,-7 8 1,2 4 0,-3 6 0,-2 4 138,-2 8 1,4 4 0,3 3 0,0 2-302,0 5 0,7-5 0,-2 8 1,4-3-200,3 0 0,0 0 0,0-8 1,0 1-376,0 0 0,3-10 0,4-2-136,8-1 1,4-9 507,3 0 0,-3-9 0,-2-13 26,-2 0 1,-3 0 0,5 1-1,-5-1 23,-3 0 1,1 8-1,-5-1 40,2-2 0,10 7 98,-2 3 0,-6 7 0,-2 7-58,-4 8 1,4 4 0,0 3 0,-2 0-402,-2 0 1,4 7-1,0 0 1,0-3-274,3-1 0,-5-11 0,7 1-1232,-2 2 1796,7-8 0,-15 11 0,8-8 0</inkml:trace>
  <inkml:trace contextRef="#ctx0" brushRef="#br0" timeOffset="768">1852 410 8217,'0'22'0,"-3"-1"0,-1 1 100,-4 0 0,1-8 1,7 1 667,0 2 0,0-5 1,0 2-300,0 3 0,-2-4 48,-6 1-562,6-9 0,-8 2 1,10-14-167,0-8 1,8-4 0,1-5 0,3-3 40,5-2 0,-5-7 1,3 7-1,2 2 136,2 3 0,-4 2 0,-1 3 0,1 2 25,-3 2 1,7 11 0,-4-4 18,4 6 0,-4 4 1,-3 6-1,0 9-312,0 9 1,-5-2-1,5 5 1,0-2-1384,0 2 1685,-7-5 0,15 17 0,-8-7 0</inkml:trace>
  <inkml:trace contextRef="#ctx0" brushRef="#br0" timeOffset="856">2658 170 8143,'-3'-29'61,"-4"0"0,-5 0 0,-10 7 325,0 1 1,1 8 0,-1 6-1,0 5-73,0 2 1,0 9 0,3 6-380,5 4 0,-3 3 0,9 0 0,4 2 23,1 5 1,3-5-1,0 8 1,0-3 4,0 0 1,7 7 0,3-4 0,0-1 103,-1 1 0,1 4 1,-5-5-1,2 1 115,-2-1 1,-3-2 0,-2-7-1,0 0 177,0 0 0,-2-1 0,-5 1 0,-8 0-91,-4 0 1,-5-8-1,-5-2 1,-5-2-369,0-5 0,-7 4 1,7-1-1,0-3-577,5-3 0,-2-2 1,1-2-405,4-6 1,11-6 0,8-13-720,5-2 1801,11 0 0,3-2 0,10-3 0</inkml:trace>
  <inkml:trace contextRef="#ctx0" brushRef="#br0" timeOffset="857">2592 366 8143,'3'15'-242,"4"-1"564,7 3 0,-1 0 0,-1 0 0,0-2-265,0 2 0,-5 2 0,8 3 1,-1-1-326,-2 1 0,8 0 1,-8 0 9,0 0 0,-2-8 258,-10 1 0,9-11 0,3 6 0</inkml:trace>
  <inkml:trace contextRef="#ctx0" brushRef="#br0" timeOffset="858">2723 475 8143,'0'-22'-427,"0"1"0,0-8 1,0-3-1,0-2 430,0-5 0,0 1 0,0-1 1,0 5 289,0 3 0,0-6 1,0 8-1,0 3-234,0 2 1,2 11 0,3 4-12,2-1 1,10 8-1,-2-3-48,4 10 0,3-3 0,0 8 0</inkml:trace>
  <inkml:trace contextRef="#ctx0" brushRef="#br0" timeOffset="1331">3224 214 8289,'12'-10'894,"-5"8"-479,-14-6 0,-5 8 0,-10 8-149,0 6 1,0 8 0,1 5 0,-1 2-269,0-3 0,8 6 1,2-3-1,-1 0-296,1 2 0,8-7 0,-4 5-394,6-4 0,4-6 237,6-4 1,4-8 340,9-14 0,1-6 0,-2-8 0,-4-1 198,-1 0 1,-10 0 0,4 1-1,-1-1 31,-1 0 1,10 0 129,-3 0 1,-1 10-93,1 5 1,-2 14 0,3 8-1,-6 7-19,1 7 0,-8-5 0,6 5 0,-6-2 20,-2 2 1,0-5 0,0 5 0,0-5 187,0-2 0,-2 0 1,-3-1-121,-2 1 0,-3-10 0,5-2 14,-2 0 0,-8-10-274,8 0 0,0-13 0,9-13 1,5-6-232,8-1 0,2 3 0,0-6 0,-3 0 164,3 2 0,3 3 0,1 9 0,1 0 199,0 0 1,0 10 0,0 5 0,-1 4 134,1 3 1,-3 10 0,-2 5 0,-4 4-85,-4 3 0,8 7 1,-5 2-1,0 1-261,-4-1 0,1-2 1,-1-7-1,-1 0 180,2 0 1,-6-8-65,4 1 0,5-11 0,0 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0:24:26.1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501 349 8182,'-7'-15'193,"0"1"0,-3 7 546,3-8-471,5 10 0,-8-2 0,12 14 1,3 10-88,2 10 0,8-1 0,-8 8 1,0 0-230,3 0 1,-5 2 0,7 8 0,-2-1-270,-5 1 1,-1 0 0,1-1 0,2 1-101,-2-1 0,-2-2 0,-3-4 0,0-8-409,0-5 1,-3-5 825,-4-4 0,-5-15 0,-10-12 0</inkml:trace>
  <inkml:trace contextRef="#ctx0" brushRef="#br0" timeOffset="168">22 262 8109,'-12'-10'-188,"5"-4"0,5 2 0,4-1 1,8 1 142,11 0 1,8 7-1,13-4 1,-1-1 248,5-5 1,14 3 0,3-2 0,7-3-91,0-2 0,5 4 0,-2 1 0,0-1-387,2 3 0,-15-5 0,3 10 0,-10 2-721,-12 2 994,3 3 0,-20 0 0,8 0 0</inkml:trace>
  <inkml:trace contextRef="#ctx0" brushRef="#br0" timeOffset="654">1242 545 8187,'0'-22'0,"0"0"0,-3 3 169,-4 4 0,2-1 0,-7 6 0,0 0 186,0 0 0,-3 3 0,-6 7 0,1 3-64,6 4 1,-6 5 0,6 10 0,-5 0-170,-3-1 1,7 8 0,3 3-1,0-1-125,0 1 0,7 6 0,-2-4 1,4 0-301,3-5 0,0-5 0,0-2 0,0 0-53,0 0 0,8-8 1,1-2 276,4-2 0,1-3 0,5-9 0,-2-5 50,-2-8 0,-8-4 0,5-3 0,0 0 43,0 0 1,-4 1 0,4-1-1,0 0-14,0 0 0,-5 1-27,8-1 0,-8 2-120,8 6 0,-1 7 148,8 14 0,-10-2 1,-2 9-1,-3 3-310,0 3 1,8 1-1,-6 1-375,3 0 1,-4-3 683,6-4 0,1 4 0,6-7 0</inkml:trace>
  <inkml:trace contextRef="#ctx0" brushRef="#br0" timeOffset="1202">1438 436 7001,'2'-12'-97,"5"5"219,-4 4-81,7 3-5,-10 0 904,0 0-720,0 10 0,2-5 0,3 9-269,2 3 0,3 3 0,-5 1 1,4 1-216,3 0 1,-4-8-1,6 1 1,3 2-399,2 2 0,-4-4 662,-1-1 0,1-9 0,7 5 0</inkml:trace>
  <inkml:trace contextRef="#ctx0" brushRef="#br0" timeOffset="1401">1743 414 8259,'-12'10'324,"4"4"0,-4 15 0,0 8 1,-2 4-43,-1 2 1,3 8 0,-5 5 0,3 4-28,-3 8 1,4 0 0,1-8-1,0-2-597,0 3 0,5-8 0,-5-2 0,2-5-316,5-2 0,3-11 1,2-4-1,0-4 658,0-4 0,0-9 0,0-2 0</inkml:trace>
  <inkml:trace contextRef="#ctx0" brushRef="#br0" timeOffset="2325">1852 88 8257,'0'21'338,"2"-4"0,3 3 0,2 4 20,-2 0 0,5 10 0,-1 5 0,1 9-75,0 10 0,4-2 0,-4 2 0,-1 0-417,1-2 0,0 6 1,-5-6-1,2 2-367,-2 0 0,0-9 0,-1 1 0,4-4-765,-3-2 0,-3-3 1266,-2-5 0,10-4 0,2-10 0</inkml:trace>
  <inkml:trace contextRef="#ctx0" brushRef="#br0" timeOffset="2413">2135 676 7718,'0'14'138,"0"1"191,0 2 1,2 2 0,3 3 0,5-1-200,2 1 1,-5-2-1,7-3 1,3-3-2,3 3 0,2-7 0,-1-3 0,1-5 63,0-2 1,7 0-1,-2-2 1,-6-3-35,-4-2 1,-5-10 0,5 2 0,-5-4-212,-2-3 1,-3 0 0,-7 1-373,0-1 0,-9 0-45,-6 0 1,-4 3 0,-3 4-369,0 8 0,8 5 279,-1 2 1,3 2 558,-2 5 0,4 6 0,10 8 0</inkml:trace>
  <inkml:trace contextRef="#ctx0" brushRef="#br0" timeOffset="2414">2548 697 8168,'0'22'15,"0"0"0,0 0 203,0-1 0,3 1 1,2 0-1,2 0 37,-2 0 1,-3-8-1,-2 1 1,0 2 60,0 2 0,0 3 0,-2-1 217,-6 1 0,4-7-81,-11-1 0,1-11-420,-8-3 1,10-12 0,4-15 0,6-5-76,2-1 1,0-4 0,2-6-1,3-1-69,3 1 1,9 2 0,-3 2 0,3 5-152,-3 2 0,6 3 0,-6 8 0,8-1-473,7 0 0,-5 8 1,8 1 735,-1 4 0,3 2 0,10 7 0</inkml:trace>
  <inkml:trace contextRef="#ctx0" brushRef="#br0" timeOffset="4277">2091 784 8332,'12'0'-362,"0"0"0,-7-2 520,2-5 0,3 4 289,-3-4-301,-4-5 1,16 2-1,-7-7-114,0 3 1,0 9 0,-4-2-32,6 4 1,-2 3-217,3 0 1,-1 0-390,8 0 0,0 0 604,0 0 0,-1 0 0,1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41:10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3267 545 8340,'-77'-21'-70,"2"6"0,9 3 1,-1 2 114,-6 5 1,5 3 0,-7 2-1,0 2 92,-5 6 1,-7 6 0,-5 13 0,44-12-1,0 1-226,-2 1 0,0 0 1,0 1-1,-1 0 0,-4 5 1,1 0-1,-2 2 1,1 1-31,-4 3 0,1 0 1,3-1-1,-1 0 1,-3 2-1,0 0 1,0 2-1,1 2 156,0 0 0,0 2 0,-1 1 1,0 1-1,2-2 0,0 0 1,-1 4-1,0 0 24,1 2 1,0 1 0,1 0 0,1 1 0,0-1 0,1 1 0,0 1 0,1 2 74,2 4 0,1 0 1,1-5-1,3 2 0,5 6 1,3 1-1,2-3 0,1 0-21,4-2 0,2-1 0,1 1 0,3-1 0,-14 41 0,10 0 19,14-6 1,11-4 0,6 2 0,8-4-111,11-3 1,21-3 0,16-6 0,7-3-2,8-5 1,9-5-1,-34-31 1,3-3 0,4 1-1,1-1-80,3 0 0,1-2 1,6-3-1,1-1 1,5 1-1,1 1 1,3-3-1,1 0 45,2-1 1,1 0 0,2 0-1,1-1 1,5 1 0,0-2 0,3-1-1,0-2-117,3-1 0,1-2 0,-28-2 0,2 0 0,0-1 0,2 0 0,0 0 0,0 0 0,2-1 0,-1 0 0,1-2 99,-1-1 0,0-1 1,-1 0-1,0 0 1,0 0-1,0-2 0,2-4 1,1-3-1,-1 0 1,2 0-1,0-1 0,1 0 24,1 0 0,1-1 0,-1-1 0,-3-2 0,-1-2 0,0 1 0,-1 0 0,0 1 0,-1-1 0,0 0 0,-1-2 0,0-1 63,-1 0 1,1-2 0,-1 1 0,-1 0 0,0 0 0,-1-1 0,1-2 0,0-2 0,-1 0-1,-1 0 1,-2-1 0,0 0 47,-3 1 1,-2-1 0,0-1 0,26-18 0,-1-1 0,0 1 0,-1-1 0,-2-1 0,-2 0-20,-1 1 0,-1-1 0,-6 0 0,-2 0 0,-2-3 1,-3-1-1,-4 1 0,-2-1-36,-1 2 1,-2-3 0,-6-2 0,-1-2 0,-4 1 0,-1-1 0,-7 2 0,-2 0-101,-6 3 1,-3 1 0,-3 6-1,-5-1 1,-8-1 0,-4-1-1,0-1 1,-2 0 9,0-2 0,-4 1 1,-8 3-1,-4 1 0,-3 1 1,-4 2-1,-6 0 0,-4 2-5,-3 0 0,-4 1 0,-6-1 1,-3 1-1,-7 0 0,-3 1 0,-5 2 1,-2 3-20,-3 3 1,-3 3 0,-6-2 0,-3 3-1,-5 4 1,-3 3 0,-4 1 0,-2 1 56,-5 0 0,-2 3 0,32 9 0,-2 1 0,0 1 0,-4-1 0,0 0 0,-1 2 0,-2 2 0,1 1 0,-2 0-74,-2 1 0,0 1 0,-2 2 0,-6 1 0,-1 3 0,-1 0 0,-5 2 0,-2 0 0,0 3 0,-2 2 0,0 2 0,-1 1-51,2 2 1,-1 2-1,0 1 1,22-3-1,-1 1 1,0 1-1,0 0 1,-1 0 0,-1 1-1,1 0 1,-1 0-1,-3 2 1,1-1-1,-1 1 1,0 0-840,-1 1 0,0 1 0,-1-1 0,0 2 971,-4 1 0,0 1 0,-1 0 0,1 2 0,-1 0 0,0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7:59.9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415 673 8040,'7'-22'-837,"0"0"1,0 0 3852,-7 1-2319,0 8 1,3 6-1,2 14-291,2 8 0,0 12 1,-7 4-1,0 1-202,0-1 0,0 15 1,0-2-1,0 1-321,0 1 0,0 0 0,0 3 1,0 4-1077,0 3 0,0-10 0,0 0 1193,0-8 0,0-11 0,0 4 0</inkml:trace>
  <inkml:trace contextRef="#ctx0" brushRef="#br0" timeOffset="231">66 782 8103,'15'-20'-44,"-1"6"1,1-3 0,7 7 0,-1-2 412,1-5 1,10 5-1,6-3 1,8 1 88,5 2 0,7-8 0,-5 8 1,3-2-577,5-1 1,1 3 0,1-2 0,-5 4-559,-7 0 1,-5 8 0,-5-5 675,-4 4 0,-6 13 0,-9 2 0</inkml:trace>
  <inkml:trace contextRef="#ctx0" brushRef="#br0" timeOffset="448">23 1217 8040,'-12'22'-182,"2"0"531,10-1 1,2-8 0,8-6-1,9-5-29,8-2 0,14-2 1,3-3-1,9-5-102,3-2 0,14-2 0,-5-6 0,0 3-256,-4 3 1,-1 7-1,-9-6 1,-2 1-1827,-3 0 1864,-3 7 0,1-4 0,-1 9 0</inkml:trace>
  <inkml:trace contextRef="#ctx0" brushRef="#br0" timeOffset="750">937 1021 8040,'8'15'246,"-1"-1"24,-2 3 1,4 2-1,-1 3 1,-1 0 42,3 0 1,-8 7 0,5 0 0,-4-3 42,-3-1 1,7 4 0,0 0 0,-2-3-145,-3-1 1,-2-4-1,0 1 45,0 0-367,-9-10 0,-1-5 0,-4-16 0,6-13-84,6-12 0,2-7 0,0-3 0,0 1-108,0-1 0,7 3 0,3 5 0,2 4 429,5 1 1,-5 14 0,2-3 0,3 8 76,3 8 0,-6 4 0,1 7 0,2 7-359,2 6 1,0 11 0,-2 5-1,-2 8-1465,2 7 1620,-8-5 0,1 7 0,-10-9 0</inkml:trace>
  <inkml:trace contextRef="#ctx0" brushRef="#br0" timeOffset="2129">1983 869 6271,'12'0'-127,"-3"0"103,-9 0 258,0-10 714,0 8 443,0-8 102,0 0-916,0 8 0,-2-8 0,-5 10-178,-8 0 1,3 3 0,-2 4 0,-3 7-274,-3 6 0,-2 4 0,1 2 0,-1 6-236,0 2 1,10-8 0,5 3-1,4-4-359,3-4 0,0-6 0,3-3 164,4-2 0,5-5 0,10-15 0,0-9 110,-1-8 0,4-2 1,-1 7-1,0 0 381,-5 1 0,-2 6 1,5 3 119,0 2 1,0 3-1,-3 9 1,-2 6 146,-3 6 1,-9 15 0,5 8 0,-3 4-140,1 2 0,-1 3 0,-7 5 1,0 5-375,0-1 0,-3 8 0,-4-7 0,-7 2-363,-6 0 1,-2-10-1,1 1 1,-1-8-173,0-5 1,0-16 0,1-1 0,-1-7 2,0-7 1,3-8 0,2-11-1,2-15 184,-2-10 1,8-7 0,1-5 0,6-7 407,2-5 0,0-2 0,0 0 0</inkml:trace>
  <inkml:trace contextRef="#ctx0" brushRef="#br0" timeOffset="2414">2222 1195 8044,'7'15'2,"3"-3"265,2-2 0,3-3 0,6-7 32,1 0 0,0-7 1,0-3-1,2-2-81,5-5 0,-5-5 0,5-4 0,-5-6-15,-2-2 0,0 5 0,0-7 1,-3 0-136,-4 2 1,-6-5 0,-6 8-1,2-1-224,2 1 0,0 2 0,-9 7 0,-6 2-30,-6 6 1,-5-3 0,-3 10 364,0 2 0,0 12 0,0 8 0,1 6 163,-1 8 1,7 3 0,3 7 0,3-3 68,4 3 1,2 2 0,3 0 0,0-2-478,0-3 0,3-9 1,2 2-1,7-5-456,7-2 1,-2-3-1,14-5 1,1-6-376,4-6 1,-2-2 0,0 0 0,-3-2 279,-4-6 0,-3 6 0,-2-5 0,0 4 617,0 3 0,-8 0-179,1 0 0,-11 3 625,4 4 0,-8-2 370,-8 9 1,4-9-394,-11 2 0,3-7 1,-5-4-334,2-4 1,8-9-1,-5 3 1,2-5-242,6-3 0,1 0 1,3-2-1,0-3-86,0-2 1,0 0 0,3 5 0,1-3 297,4-2 0,9 3 0,-3 9 0,6 2 111,1-2 0,1 8 0,0 1 1,0 6-55,-1 2 1,1 7 0,0 5 0,0 5-287,0 7 1,-8 3 0,1-5-1,-1 2-398,-2 5 0,5-5 0,-7 5-28,2-5 1,-5-2 479,8 0 1,-8-3 292,7-4 0,-6-5 1,4-13 214,-3-4 1,1 2-1,-5-9 1,5-3-174,2-3 1,-5-2 0,5 1-1,0-1-300,0 0 0,3-7 0,4-2 1,-2-1-101,-2 1 0,-3-6 0,2 6 0,-4 0-3,0-1 0,-8 3 0,5 7 326,-4 0 0,-13 10 0,-4 5 365,-6 5 1,-2 11-1,1 8 1,-1 8 205,0 4 0,8 7 1,1-5-1,1 1-221,0-1 1,7 5-1,-2-4 1,5-1-233,2 1 0,0-1 1,2-4-1,5 2-623,8-2 0,12-6 0,4-4 1,0-5-918,1-2 0,7-3 1,-3-7-1,3 0-1182,-3 0 2460,5-9 0,-7-3 0,9-10 0</inkml:trace>
  <inkml:trace contextRef="#ctx0" brushRef="#br0" timeOffset="2764">3572 1065 8044,'-2'21'6,"-5"1"1,4-7 689,-4-1 1,2-6-135,-2 6 0,2-9 0,-7 0-85,2-10 0,3 0 1,4-9-1,-1-3-185,-4-3 0,1-9 1,5-2-1,-3-3 6,-2-5 0,-1-2 0,8-3 0,0 1-932,0-1 1,8 3 0,1 3-1,3 4-379,5 2 1,-5 3-1,3 7 1,2 3 1012,2 4 0,13 6 0,2 9 0</inkml:trace>
  <inkml:trace contextRef="#ctx0" brushRef="#br0" timeOffset="3131">3921 869 8181,'0'-22'542,"0"0"0,0 0 0,0 1 253,0-1 0,-10 2 1,-5 6-514,-4 7 0,-10 4 0,0 8 0,2 7 223,3 10 1,0 7 0,-3-2 0,-2 4 220,3 3 1,9 0 0,5 5 0,0-6-1297,0-1 1,7-3 0,-3-7 0,8-1-536,8 1 1,4-10 0,10-4 0,2-6 834,5-2 0,-5 0 1,5 0-1,-2-2 257,2-6 1,-5-1 0,5-6 0,-5 5 406,-2 1 0,-8 6 0,1-6 0,2 1 91,2 1 1,3 0 0,0 7-814,0 0 0,-1 2 0,1 6-422,0 6 1,0-4 0,-3-1 0,-2-1 749,-3-1 0,1 10 0,7-5 0</inkml:trace>
  <inkml:trace contextRef="#ctx0" brushRef="#br0" timeOffset="3417">4160 1152 8029,'22'0'308,"0"0"1,-10-3 0,-2-4-1,-3-7-66,0-6 1,8-2-1,-6 1 1,1-4 78,0-4 1,7-4 0,-3-11 0,3 0-182,-2 1 0,4-3 1,-7-5-1,2-5-414,1 1 1,-10-8 0,2 2-1,-4-6-24,-3-6 1,-10-7-1,-5 8 1,-4 4 51,-3 7 1,0 18 0,1 16 0,-1 10 534,0 10 0,8 17 1,-1 14-1,-2 17 253,-2 15 1,-3 24 0,0 9 0,0 8-174,11-45 1,1 0 0,2 0 0,1 0-1,1 1 1,0 0 0,1-1 0,0 0-27,2 1 0,2-2 0,10 41 1,13-19-1,14-8-655,13-7 1,6-16 0,13-21 0,5-13-1800,6-13 2111,6-17 0,2-22 0,-43 17 0,-1-1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9:30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654 632 8201,'0'-22'478,"0"1"0,-3 6 0,-4 3-82,-7 2 1,-6 3 0,-2 7 0,1 0-11,-1 0 1,0 10-1,-2 7 1,-3 9-36,-2 11 0,0-4 1,7 4-1,3 1-345,5 4 1,-3-1-1,9-3 1,4-4-212,1-2 1,3-3 0,0-7-93,0-1 1,12-9 0,8-7 0,6-12-130,1-15 1,-3-2 0,0-12 0,3-3-16,2-2 0,-3-3 0,-9 1 0,-2-1 224,2 1 0,0-11 0,-3-1 0,-4-3 169,0 0 1,-8 0 0,5-8 0,-4-2-45,-3-4 1,-3 16 0,-2 3-38,-2 12 0,-7 19 325,6 8 1,1 23 0,7 30 0,-2 9 672,-5 10 0,4 5 1,-4 3-1,4-1-230,3 0 1,0 3-1,0 2 1,0 5-640,0 3 1,0-8 0,0 0-1,0-7-300,0-5 1,3-10 0,2 1-1,2-11-2066,-2-8 2366,-3-6 0,8-3 0,2 1 0</inkml:trace>
  <inkml:trace contextRef="#ctx0" brushRef="#br0" timeOffset="267">22 1264 8118,'-12'9'622,"2"-4"0,13 7-45,4-2 1,15 4 0,14-6 0,10-1-336,12 3 1,3-8-1,19 5 1,4-7-186,8-7 1,-2 5 0,4-8 0,-4 3-317,-3-1 1,-10-6 0,-7 7 0,-12 2-3008,-14 2 3266,-20 3 0,-14 0 0,-10 0 0</inkml:trace>
  <inkml:trace contextRef="#ctx0" brushRef="#br0" timeOffset="813">567 1873 8081,'0'-21'851,"-3"1"-223,-4 6 1,-5 4-1,-10 10 1,0 0-192,1 0 0,-9 10 0,-1 4 0,0 8-212,-1 7 0,-4-2 0,7 9 0,2 3-302,3 2 0,2 0 1,3-2-1,2-3-28,2 3 1,11-8 0,-4-2 0,8-7-331,8-8 1,4-4 0,9-10 0,1-2 115,0-6 1,7-6-1,0-15 1,0-7 153,3-6 1,-8-1 0,7-1-1,-2 1 34,0-1 1,0-2-1,-7-2 1,-3-3 21,-4 3 1,2 9-1,-10 3 1,-2-3-9,-3-2 0,-2 7 0,0 5 277,0 5 1,-9 12 0,-3 7 308,0 10 1,-8 16 0,8 16 0,-2 4 24,-1 2 0,1 1 0,-6 2 0,3 2-121,3 3 0,2 7 0,-5-5 0,5 1-419,2-1 1,3 5-1,7-5 1,0 0-801,0 1 1,0-6 0,0-12 0,2-9 845,5-10 0,5 2 0,10-7 0</inkml:trace>
  <inkml:trace contextRef="#ctx0" brushRef="#br0" timeOffset="984">915 1830 8056,'-7'22'231,"-3"-1"305,-2 1 0,7 0 0,-5 0 0,3 2-226,0 5 0,-8 5 1,6 9-1,-1 1-710,0-1 0,-4 1 0,7 0 1,-1-1-566,-1 1 0,6-3 965,-4-5 0,-5-4 0,0-11 0</inkml:trace>
  <inkml:trace contextRef="#ctx0" brushRef="#br0" timeOffset="1696">654 1895 8718,'14'0'1636,"-2"3"1,0 4-900,1 7 1,1 6 0,8 1 0,0 4-399,-1 4 0,1 5 0,2 9 0,3-2-433,2-4 0,7 4 1,-7-7-1,0-1 94,3-4 0,-8-4 0,7-4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9:35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1072 8092,'-22'0'118,"0"0"-32,0 0 1,10-2-1,5-6 72,5-6 1,4-8-1,5-7 1,10-7 127,10-5 0,0-10 1,6-2-1,1-3-215,0-4 0,-5-11 0,5-1 1,-3 2-95,-4 2 0,-5 5 0,-8 2 0,-6 3-50,-6-2 0,-2 14 1,-2 5-1,-6 7 64,-6 7 1,-1 10 0,-4 8 247,-5 6 0,-3 11 0,5 21 0,1 9 221,-1 11 0,7 1 0,1 13 0,-1 5-74,3 0 1,0 9 0,7 3 0,-2 2-466,2-2 1,3 5 0,4-8 0,5 3-634,8 0 0,7-19 0,4-6 1,6-16 41,2-17 1,2-10 0,5-15-1,-2-4 95,-3-7 1,-7-15 0,5-8-1,-3-4 458,-4-2 0,-3-1 0,-2 3 0,-3 2 131,-4 3 0,2 0 1,-7-6-1,-1 6 36,1 7 1,-3 5 0,-7 2 590,0 0 0,-10 10 1,-4 7-138,-5 10 1,-3 15-1,0 11 1,3 3-113,4 5 1,-2 2 0,10 2-1,0 1-173,-3-1 0,8 1 1,-6-3-1,8-5-136,8-6 1,4-9 0,10-6-1,2-8 149,5-5 0,5-14 0,7-9 0,-3-13-18,-1-7 0,-6-3 0,1 0 0,-11 1-232,-1-1 0,-11 8 1,-1 2-1,-6 0-246,-2 0 1,-10 10 0,-4 0 0,-8 10-124,-7 4 0,5 3 1,-5 7-1,5 0-45,2 0 0,7 0 0,3 2 0,0 5-382,0 8 0,7 4 0,-2 3 814,5 0 0,2 0 0,0-1 0</inkml:trace>
  <inkml:trace contextRef="#ctx0" brushRef="#br0" timeOffset="450">1177 658 8092,'7'-14'-14,"0"-1"0,0 1 1,-7-8 429,0 0 0,0 8 0,-2 2 239,-5 2 1,-5 3 0,-10 7 0,0 2-300,0 5 0,3-2 0,2 10 0,2 4-214,-1 8 0,-1-3 0,2 5 0,5-5-417,1-2 1,6 0 0,-4 0 0,7-1-297,7 1 0,-2-3 1,10-2-1,2-2 287,2 2 0,10 2 0,0 3 0,-2 0 392,-3-1 0,-5 4 1,-2 4-1,-5 7 289,-2 5 0,-3 5 1,-7 3-1,0 4 11,0 2 0,-10 3 1,-4 5-1,-5-5-292,-3-7 1,-7-12-1,0-5 1,2-5-261,3-10 0,-5 1 0,0-13 0,5-5-170,7-7 0,-3-16 0,8-16 0,0-1 45,5 1 0,4-11 0,3 4 1,0-2 55,0 0 0,8 3 0,1 2 0,4 4-101,3 8 0,4 3 0,2 2 1,-1-1-335,1 6 0,0 12 648,0 0 0,9-6 0,3 1 0</inkml:trace>
  <inkml:trace contextRef="#ctx0" brushRef="#br0" timeOffset="888">1612 811 8230,'-7'-22'0,"0"0"442,2 1 0,2 6 1,1 3 2986,-5 2-2882,4 3 1,-14 17-1,10 7 1,2 7-319,3 5 0,2 7 0,0-4 0,0-1-386,0 0 1,2 6 0,3-8 0,5-3-662,2-1 0,-5-4 1,8-1 251,2-6 1,2-4 0,3-10-1,-1 0 324,1 0 0,-7-10 0,-1-7 1,1-7 205,-3-5 1,5-2 0,-8 4 0,1-2 135,0 2 1,-3-4 0,-7 2 0,0 2 344,0 3 0,0 10 0,0-1 734,0-2 0,0 10-704,0 7 0,0 10 0,0 11 0,0 3-236,0 6 1,0-4-1,0 10 1,0 1-371,0-3 0,10 4 0,2-6 0,2-1-173,1 1 1,-1-6-1,8-9 1,0-2-5377,0 2 5680,-10-8 0,17 1 0,-5-10 0</inkml:trace>
  <inkml:trace contextRef="#ctx0" brushRef="#br0" timeOffset="1218">1590 310 8058,'-21'0'-402,"-1"7"1,0 3 0,0 2 613,0 5 0,1 10 0,-1 4 1,0 3 299,0 5 1,1 4 0,1 8-1,3 5-108,3-1 1,9 8 0,-2-2 0,4 9-259,3 10 1,0-5 0,3-3 0,4-4-425,7-3 0,6-9 1,4-8-1,3-9-565,2-10 1,2-12-1,-4-5 1,4-2 842,3-5 0,2-13 0,8-4 0</inkml:trace>
  <inkml:trace contextRef="#ctx0" brushRef="#br0" timeOffset="1433">1982 419 8058,'12'22'-112,"5"-8"1,-7 1-1,0 2 178,-1 2 0,8 3 0,-2 2 0,4 5 490,3 7 0,-8 5 0,1 5 0,0 5-132,-3 7 0,-3 5 0,-9 5 0,0 2-750,0 3 0,0 2 0,0-8 0,-2 1 326,-5-5 0,-5-2 0,-10 4 0</inkml:trace>
  <inkml:trace contextRef="#ctx0" brushRef="#br0" timeOffset="1717">2527 1159 7956,'14'8'228,"1"-1"0,-8 0 0,8-7 1,1 0-204,4 0 1,9 7-1,2 1 1,3-4 237,5-1-263,12-13 0,-5-2 0,7-10 0</inkml:trace>
  <inkml:trace contextRef="#ctx0" brushRef="#br0" timeOffset="1833">3093 963 7956,'-22'0'251,"0"0"1,1 0-1,-4 0 1,-1 0 518,-3 0 0,-10 0 0,5 0 0,-2-2-423,0-5 0,-1 4 1,-4-4-1,2 4-626,3 3 1,10-7 278,-4 0 0,-3-10 0,-1 5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9:39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479 126 8092,'0'-21'0,"0"-1"0,0 0 177,0 0 1,8 8 312,-1-1 0,3 10 1,-5 0 3,2 10 1,0 15 0,-7 11-1,0 3-255,0 5 0,0 4 0,0 6 0,0 1-279,0-1 1,0-1 0,0 1 0,0-1-564,0-7 1,2 8 0,3-11 0,3-1 602,-4-4 0,-1 6 0,-3-5 0</inkml:trace>
  <inkml:trace contextRef="#ctx0" brushRef="#br0" timeOffset="253">0 823 8119,'22'0'0,"2"0"0,8 0 767,11 0 1,13 0-1,17 0 1,6 0-403,6 0 0,2-10 0,0-2 0,0-2-660,1-1 0,-21 10 1,-9-2-1,-12 5-1896,-9 2 2191,-16 0 0,-11 9 0,-10 4 0</inkml:trace>
  <inkml:trace contextRef="#ctx0" brushRef="#br0" timeOffset="634">284 1259 8084,'-10'12'16,"5"-3"0,-7-6 428,2 4 0,-4-2 21,6 9 1,1 1-1,7 7-363,0 0 1,3-8-1,1 1 1,6-1-76,2-2 1,3-2-1,7-10 1,-1 0-34,1 0 0,0 0 1,0 0-1,-1-3-59,1-4 1,0-5 0,0-10 0,-1 1-21,1-1 0,-7 0 1,-3 0-1,0 0 50,0 1 0,-5-1 1,5 0-1,-2 0 92,-5 1 1,-3-1 450,-2 0-131,0 10 1,0 26 0,0 18 154,0 4 1,0 0-1,0 3 1,0-3-343,0 3 0,8 0 0,1 0 0,1-5-275,0-3 1,7-2 0,-3-7 0,5-3 479,3-4-395,10-6 0,2-9 0,9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9:41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66 8190,'-10'-13'-804,"5"-6"1254,-10 5 91,11 4 0,-8 0 0,7 13-251,-3 4 1,1 5-1,7 10 1,0 2-77,0 5 0,0-5 0,0 8 1,3-3-203,4 0 1,-2 9 0,7-4 0,0 0-13,0-5 0,3-5 0,6-2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9:47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66 8109,'-14'0'33,"2"2"50,2 5 1,15-4 0,17 4 0,12-5 535,7-2 0,14 0 0,11 0 0,13 0-459,13 0 1,-41 0 0,0-2-1,5-1 1,2-1 0,0-2 0,0 0-321,-1 0 0,0-1 1,-2-1-1,-1 0 1,45-2-1,-10 0-688,-7 1 0,-31 1 848,-7 8 0,-15 0 0,-7 0 0</inkml:trace>
  <inkml:trace contextRef="#ctx0" brushRef="#br0" timeOffset="566">820 523 8058,'-22'-10'72,"8"5"1,-1-7 0,-1 3 310,-4 4 1,-2 2 0,-2 3 0,-2 0 323,-3 0 1,-10 0 0,5 3 0,-2 4-504,-1 8 1,11 11 0,-6 3 0,6-2-360,4-3 1,-5 5 0,15 0-1,0 0-298,5 3 0,4-8 0,6 5 156,4-5 1,-2-12 0,9-5-1,3-4 160,3-3 1,9-3-1,0-4 1,-3-7 150,-1-6 1,-4-2 0,1-2-1,0-2 34,0-3 1,-1-3 0,1 5-1,0-4-48,0-3 1,-3 8 0,-2-6 0,-5 3-98,-2 0 1,0-7 0,-6 4 0,4 1-22,-3-1 0,-3 11 1,-2 6 96,0-2 0,0 10 250,0 7 0,-7 17 1,-1 14-1,1 3 135,-3 5 0,6 2 0,-8 3 0,-1 2-109,1 4 1,8-6 0,-4 2-1,6-7-328,2-1 0,0 1 0,0 0 0,0-5-1281,0-3 0,2-2 1354,6-7 0,4 0 0,9-1 0</inkml:trace>
  <inkml:trace contextRef="#ctx0" brushRef="#br0" timeOffset="1385">1386 436 8544,'-21'22'319,"-1"-1"1,7 4 0,1 1-1,-1 3-18,3-2 1,-5 4-1,8 1 1,-3-1-438,-5 1 0,4 4 0,-1-5 1,-1 1-387,3-1 1,0-2 0,5-7 521,-8 0 0,-4 0 0,-3-1 0</inkml:trace>
  <inkml:trace contextRef="#ctx0" brushRef="#br0" timeOffset="1644">994 414 8107,'13'0'1315,"-4"0"1,1 10 0,4 7 0,6 7-788,2 5 0,9 10 1,3-6-1,2 4-343,0-1 1,1 0-1,9 8 1,0-3-588,-3-5 1,3-4 0,-17-10 401,-2-1 0,-3 1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0:27:3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284 165 8179,'0'-22'0,"-3"1"0,-2-1-36,-2 0 0,0 7 0,7 1 241,0-3 1,-7 5 524,-1-3-536,-9 11 0,8 4 1,-8 14-52,2 5 1,8 3 0,-5 2 0,0 5-30,0 8 1,-3 4-1,-4 5 1,2 5-27,2 7 0,3 5 0,-5 4 0,5 4 82,3 1 0,-6 10 1,8-4-1,2-1-44,3-4 1,4-5 0,5-3 0,5-5-151,0-9 1,15-2 0,-5-20 0,2-3-366,0-2 0,0-2 1,3-2 388,2-6 0,0 5 0,-7-6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9:46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523 555 8342,'0'-22'0,"0"0"335,0 1 0,0 6 0,-3 3 0,-1 0 26,-4 0 1,-9 7-1,0-2 1,-7 4-32,-5 3 0,-10 0 0,3 3 0,-5 6-60,-2 13 1,1 2 0,4 10-1,4 0-104,2 0 1,3 2 0,8 8 0,1-1-143,6 1 0,-3-3 1,9-5-1,4-4-165,1-1 1,13-14-1,4 2 1,6-6-24,2-9 1,7-11 0,2-7-1,0-8-186,1-7 0,-1-3 0,-4-6 0,2 1-130,-2-1 0,-10-3 1,-3-3-1,1 0 183,-3 1 0,5-1 0,-8-2 1,1-2 169,0-3 0,-3-2 0,-7 4 0,0-4 77,0-2 1,0 13-1,0 1 1,0 7 403,0 8 1,-7 14 126,-1 12 1,1 17 0,7 14 0,0 5-12,0 10 1,0 0-1,0 10 1,0 0-214,0-1 0,0-4 0,0 5 1,3-3-455,4-5 1,-5-2-1,8-2 1,-3 0-641,0-1 1,8-7 0,-5-2-1655,2-2 2491,2-3 0,8-17 0,0-3 0</inkml:trace>
  <inkml:trace contextRef="#ctx0" brushRef="#br0" timeOffset="84">719 533 8335,'0'-22'826,"0"1"1,0 6-75,0 0 1,-3 13-1,-1 2-444,-4 12 1,1 8-1,5 1 1,-3 1-289,-2 0 0,-1 0 0,8-1 0,0 1-347,0 0 1,3 0 0,4 0-68,7-1 1,-1-9-1,1-4 1,3-6-144,2-2 1,3-2 0,0-6 265,0-6 0,-1-5 0,1-3 0,0-2 213,0-6 1,-8 6 0,-2-5 0,1 5 91,-1 2 1,-5 1-1,5-1 132,-2 0 1,-1 3 99,-1 4 1,-6 15 0,5 15 0,-4 6 16,-3 8 0,0-2 0,0 9 0,0 3-45,0 2 0,0-5 1,0-2-1,0 0-473,0 0 1,2-7-1,3 2 1,5-5-2454,2-2 2688,-7-1 0,14 1 0,-7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0:25:4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14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3550 197 8276,'-15'-10'88,"1"-5"0,-1 3 1,-7-2 65,1-3 1,8 5 0,4-3 0,-1-2-351,-4-2 0,1 4 0,-1 1 79,-3-3 0,-2 7 0,-6 3 0,-1 5 71,-3 2 1,-3 0-1,3 2 1,-9 5 36,-11 8 0,1 7 1,-10 4-1,-3 3 106,-2-2 0,-4 7 0,-4 2 0,-1 5 47,2 3 0,-8-1 0,-2 3 1,-4 5-124,40-22 1,1 0-1,-1-1 1,1 0-1,-1 0 1,0 2-1,1 1 1,-1 1-105,1 2 1,-1 2 0,-1 0 0,1 1 0,-2 3 0,0 2 0,-1 1 0,2 1 42,2 1 0,1-1 0,-2-2 0,1 1 0,3 4 1,0 0-1,-3 0 0,-1-2 16,-3 3 1,0-1 0,2-2-1,0 2 1,-1 2 0,0 1-1,3-1 1,2 1 38,0-1 0,2 1 1,0 2-1,0 0 0,-1 4 1,0 0-1,4-1 0,2 1 24,4-3 1,0 0-1,-1-1 1,1 0-1,4 2 1,1 1 0,1 1-1,0 0-30,0 2 1,2 0 0,4-3 0,2 1 0,0 2 0,1 0 0,0-1 0,1 0-4,-1 1 1,1 0 0,-1-2 0,1-1 0,2 3 0,2 1 0,-1-3 0,0 1-12,0 1 1,0 0 0,1 2 0,1 1-1,0 5 1,1 1 0,1 2 0,-1 0-12,0 4 1,0 0 0,-1-3-1,1 0 1,-1 0 0,1 0-1,1 1 1,2 1-43,0 4 1,0 0 0,-2 5 0,-1 1 0,3 3 0,1 1 0,-1-2 0,0-1 141,0-2 1,0-2-1,1-1 1,1-1-1,3 0 1,3 1-1,0 0 1,3 1-13,4 1 1,2 0 0,2-6 0,3-1-1,4-5 1,2-3 0,0 0 0,0-1-51,2 2 0,1 1 1,1 0-1,1 1 0,5 6 1,0 0-1,-1 0 1,1-1-14,-1-2 0,1-1 0,0-6 0,0 0 0,0-2 0,1-1 0,2 2 0,1 0-9,3 2 1,0-2 0,-2-5 0,1-2 0,1-2 0,0-1-1,1-4 1,0-2-39,1-4 0,1-1 0,1 1 0,2-1 0,-1-5 1,2-2-1,0 1 0,0-2 57,-1 1 1,0-2 0,3 0 0,1 0 0,0-2 0,2 0 0,2 0 0,1-1 24,3 0 1,0-2 0,-6-8 0,0-1 0,3 0 0,1-2 0,-1-4 0,-1-2-20,-1-3 1,0-1-1,6-1 1,-1-3-1,-7-2 1,-1-2-1,1 1 1,0 0-213,41 0 1,-10 3-1,-2 2 1,-8 2-131,-4-2 0,-12 4 1,-8 1-1,-7 0-541,-4-1 1,-11 1 857,3-3 0,0-7 0,-7 15 0,-5 4 0</inkml:trace>
  <inkml:trace contextRef="#ctx0" brushRef="#br0" timeOffset="1081">3223 8581 7152,'0'12'1106,"0"-3"1,2-9-946,6 0 0,-3 3 1,9 2-113,3 2 1,2 0-1,3-7-115,0 0 0,0 0 0,-1 0 93,1 0 1,0 0 38,0 0 0,-8 0 390,1 0 0,-10 3-219,2 4 1,-7-2-113,-7 9 1,-3-7 0,-7 8-64,2 2 1,1 2 0,-5 3 0,2 0-18,2 0 0,3-1 0,-5 1 0,3 0 100,-3 0 1,5 2-1,-1 2 1,1 3-31,0-2 0,5-3 0,-5-2-165,2 0 0,3-8-647,7 1-30,0-10 0,2 4 0,3-11-481,3-5 1,6 2 1207,-7-10 0,10 1 0,-5-8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24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87 998 7942,'8'-29'0,"-1"-3"0,-2 1-52,-3-1 0,5-6 0,3-1 1,2-10 432,5-9 0,5 0 0,4-5 0,3-2-312,-2 5 1,-10-6 0,-5 8 0,-2-5-251,-5-2 1,-3 9 0,-2 8 0,-2 9 96,-6 10 0,4 15 0,-11 9 1,0 10 120,3 9 0,-7 25 1,7 12-1,-3 12 142,1 9 1,7 13 0,-5 12 0,-1 2-56,7-48 1,0 2-1,4 4 1,-1 2-1,0 2 1,-1 1-1,3 3 1,0 1-307,1 3 1,0 0 0,0-2 0,0-1-1,0 3 1,0 0 0,0-2 0,0-1 44,-1 1 0,2-3 0,8 35 0,6-22 1,4-28 378,3-25 0,0-12 0,0-12 0,-1-5 211,1-9 1,-7-3 0,-1-22 0,3-5 40,3-4 0,-8-10 0,-5 7 0,-5 0-393,-2-2 1,-9 5 0,-6-8 0,-4 3-255,-3 4 1,-7 11-1,-2 1 1,-3-1-125,-5-3 0,5 9 0,0 8 0,3 9-416,4 6 0,5 4-35,8 12 1,4 5 0,10 12-1,0 3 728,0 2 0,20 0 0,4-7 0</inkml:trace>
  <inkml:trace contextRef="#ctx0" brushRef="#br0" timeOffset="550">915 758 7942,'-22'0'616,"0"0"0,3 3 1,2 4-1,5 7-265,2 6 1,-7 9 0,5 2 0,-2 3-284,-1 5 0,10-1 0,-2 1 0,5-5-328,2-3 1,2-4-1,5-12 66,8-8 1,7-7 0,4-7 0,3-8 37,-2-4 0,-3-5 0,0-3 0,0-2 246,-2 2 0,5 3 1,-13 2 407,6 1 1,1 1-1,1 6-176,0 6 0,-8 8 0,-1 8 0,-1 6-148,0 6 0,-7 4 1,4 2-1,-1 6-14,-1 2 1,0-5 0,-7 5 0,0-1-67,0 1 0,-10-7 1,-2 2-1,-2-5-192,-1-2 1,1-10 0,-6-7-56,6-10 0,4-9 0,10-16 0,0-6-299,0-5 1,10-10-1,4 0 1,6 1-141,2-4 0,2 11 0,5-3 1,5 10-749,0 4 1340,7-7 0,-7 15 0,9-7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2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197 978 8075,'0'-21'71,"0"-1"64,0 0 0,7-7 1,0 0-1,0 0-118,3-3 0,-5 6 0,7-8 0,0 0-74,0 0 0,-7 8 0,5-3 0,-3 4-5,0 4 0,3 8-86,-3 6 0,-4 17 0,4 12 0,-5 14 152,-2 12 0,8 15 0,1 15 0,1 4 5,0 7 1,-3-38 0,0 0-1,-2 0 1,0 0 0,0 2 0,2 0-58,1 2 1,1-1 0,-3 1-1,0-1 1,0-2 0,0 0-1,6 42 81,0-14 0,-7-29 0,5-17 317,-1-15 1,-6-21 0,4-22 0,-4-18 143,-3-13 0,-10-6 0,-5 1 0,-6 4-255,-8 3 1,2 5 0,-9 9 0,-3 5-21,-2 3 1,-3-6 0,3 11 0,2 4-14,3 5 0,2 12 0,-2-2-754,7 4 0,14 6 0,8 4-526,5 8 1,4 2-1,5-1 1074,8-1 0,14 0 0,5 6 0</inkml:trace>
  <inkml:trace contextRef="#ctx0" brushRef="#br0" timeOffset="219">850 869 7665,'-22'0'0,"0"0"0</inkml:trace>
  <inkml:trace contextRef="#ctx0" brushRef="#br0" timeOffset="618">828 848 7340,'-12'2'558,"5"5"1,-3-2-192,3 10 1,-8-1-1,8 8 1,2 2-103,3 5 1,-5 5 0,-1 10 0,3-1-37,3 1 0,2 4 0,2-2 0,3-7-343,3-5 0,9-5 0,-3-10 0,5-4 259,3-8 0,0-10 1,0-9-1,0-12 102,-1-7 0,1-6 0,-3-9 0,-2-2-314,-2-3 1,-10-7 0,2 7 0,-5 3-237,-2 2 1,0 2 0,0 1 0,0-1-382,0 1 0,-7 9 0,-3 5 0,1 5-433,-1 2 1,3 7 1116,7 1 0,-10 9 0,-2-5 0</inkml:trace>
  <inkml:trace contextRef="#ctx0" brushRef="#br0" timeOffset="835">1068 1065 8003,'0'22'86,"0"0"0,0 0 0,2 0 1,3-1 289,2 1 0,0 0 1278,-7 0-1250,0-1 1,0-11-1,0-10 1,0-14-294,0-13 0,0 0 1,0-9-1,3-5-231,4-7 0,-4-1 0,6-7 0,-1 3-746,-1 5 1,10-1 0,-5 3-1,2 1 866,1 3 0,-1 4 0,8-6 0</inkml:trace>
  <inkml:trace contextRef="#ctx0" brushRef="#br0" timeOffset="1508">1569 1305 8849,'-13'-22'395,"6"0"0,5-2-341,2-5 0,-7 3 0,-1-11 0,3-1-185,3-4 0,2-1 0,0 2 0,0 2 114,0 3 0,2 9 0,3-2 0,5 7 19,2 8 1,-5 4 0,8 13 34,2 4 0,0 7 0,0 13 0,-5 4 95,-3 3 1,6-5 0,-5 8-1,-1-1-73,1-2 0,-3-3 1,-7-9-1,3 0-143,4 0 1,-5-1 58,6 1 1,-6-12-50,-2-10 0,0-10 0,0-14 0,0-5-64,0-7 1,0-6 0,0-1 0,0-1 81,0 1 1,7 6 0,3 4-1,2-1 173,5 0 0,-5 14 1,3 1 29,2 7 0,2 5 1,3 12-1,-3 7 168,-4 9 0,4 16 1,-7-3-1,3 2-9,-1 0 1,-7 1-1,5 6 1,-2 1-163,-5-1 1,0-7 0,0-2 0,2 0-461,-2 0 0,-3-7 0,-2 2-72,0-5 1,-10-12 396,-4-5 0,2-14 1,0-7-1,2-8-7,5-7 0,3-3 0,2-6 0,0 1 85,0-1 0,0-4 1,0 1-1,2 3-20,5 1 1,-2 8 0,10-5-1,2 5 39,2 10 0,3 0 0,0 11 0,-1 4 4,1 1 1,0 13 0,0 4-1,0 8 6,-1 7 1,-6-2-1,-3 7 1,-2-1-252,-6 1 1,6 0 0,0 5 0,-1-5-1111,1-3 1,-3 1 0,-7-6-1,3 3 1245,4-2 0,-4-3 0,6-2 0</inkml:trace>
  <inkml:trace contextRef="#ctx0" brushRef="#br0" timeOffset="2250">2374 978 8022,'3'-36'94,"4"0"1,-5-1 0,6-4-1,-6 5 1366,-2 7-783,0 5 1,0 14 0,0 10-158,0 12 0,0 15 1,0 4-1,0 3-323,0 5 0,0 2 1,0 3-1,0-3-278,0-5 0,2 3 1,6-8-1,4 1-346,0-1 1,7-7 0,-4-4 135,4 4 0,3-7 0,0-10 0,0-7-31,-1-7 0,-6-5 1,-1-13-1,1-1 115,-3-3 1,0-10-1,-7 3 1,2-3 300,-2 3 0,0-3 0,0 10 0,2 0 168,-2-2 0,-3 14 0,1-3 328,4 8 1,-5 7 11,6 13 0,-6 4 0,-2 12 0,0 5-237,0 7 0,2-2 1,3 2-1,2 3-594,-2 2 0,5-5 0,0-2 0,-1-2-831,1-6 0,0-9 1,-3-5 278,7-2 0,6-7 0,-1-16 0,-2-11 137,-2-7 1,-8-8-1,5-12 1,-2-4 643,-5-1 0,4-7 0,-2 3 0,-2-11 0,-2-8 0,-3 1 0,-3-2 0,-2-2 27,-2-3 0,0 8 0,5 4 0,-3 8 189,-3 7 0,1 14 0,7 15 0,3 8 404,4 6 1,-2 8-1,7 14-216,-3 8 1,6 6 0,-5 8 0,-1 8 41,1 4 1,5 10 0,-6 2 0,1 2-468,0 6 0,-1 4 0,-4 5 1,5 5-379,2 3 1,0 4-1,5 10 1,-5 5-254,-2 2 0,7-14 0,-3-1 0,8-9 86,7-12 0,-5-19 1,8-22-1,-1-15 505,5-12 0,-2-9 1,0-15-1,-2-10 184,-6-10 1,-2 4-1,-4-9 1,-3 1 229,-3-5 1,-2 5 0,3 2 0,-8 5 354,-5 2 0,-2 3 0,-2 3 0,-5 6 447,-8 8 1,1 0 0,-8 16-444,-9 4 1,1 4 0,1 9 0,8 13-659,6 12 0,-4 7 0,4 3 0,-2-1-437,3 1 0,4-1 0,10 1 0,0-1-351,0 1 1,3-10 0,4-5 0,7-5 52,6-2 0,4-3 1,2-2-1,4-5 587,-4-2 1,6-3-1,-1-7 1,3 3-423,5 4 1,-8 3-1,1 6 516,-1-1 0,-7 0 0,8 6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19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1045 7966,'0'-21'-403,"0"-1"433,0 0 0,-7 7 0,-3 3 315,-2 3 0,5 4 0,-5 12 0,0 8-139,0 4 1,4 10-1,-4 5 1,2 5-118,6 7 0,1 2 0,3-7 0,0-2 23,0-3 1,0-9-1,3 2 61,4-5 0,5-12 0,7-7 0,-2-10-96,-2-9 1,-1-16 0,8-6-1,-3-5-297,-4-2 0,2-3 0,-10-3 0,-2-2-38,-3 3 0,-2 2 1,0 2-1,0 1-271,0-1 0,0 8 0,-2 2-445,-5 3 0,2 4 947,-10 13 0,11 6 0,-4 16 0,6 8 113,2 11 1,0 0 0,0 7 0,0-1 27,0 1 0,0 0 0,0 3 1,0-6 173,0 0 1,0-14 158,0 5 0,2-15 0,6-2-53,6-10 0,-2-16 0,3-16 0,2-6-108,2-8 0,-5-5 1,1-7-1,0 0-251,-3-2 0,5 5 1,-10-13-1,-2 5-265,-3 3 1,-2 7 0,0 2 0,0 3-546,0 5 1,-10 11 510,-4 8 0,2 20 0,0 16 1,2 22 281,5 17 1,3 12 0,4 15-1,3 9 251,2 10 0,1-43 0,1 1 0,-2 5 0,1 1 0,1 3 0,1 1-170,1 4 1,0 3-1,1 4 1,0 3-1,1 7 1,1 2-1,0 3 1,1 0-320,-2-1 1,0-1 0,3-2-1,2-2 1,0-8 0,0-3 0,2-6-1,2-3 55,-1-5 1,1-6 0,19 12 0,-4-25 0,-8-24 287,-5-17 0,-2-7 1,-3-10-1,-5-2 364,-6-5 0,-16 3 1,-6-13-1,-8-5-210,-7-4 1,-5-10 0,-9 7 0,-3 3-654,-5 2 1,-7 0 0,-12-3-1,-3 1-160,3 7 1,2 2-1,5 15 1,8 7 844,11 5 0,13 9 1,19 16-11,12 8 0,12 13 1,17-2-1,7-1 441,5 1 1,12-3 0,5-10 0,5-5-659,3-6 1,9-6-1,7-4 1,10-6-717,-42 2 1,1-2 423,2-5 0,1-3 0,9-9 0,2-3 1,2-6-1,-1 0 0</inkml:trace>
  <inkml:trace contextRef="#ctx0" brushRef="#br0" timeOffset="402">1665 436 8319,'0'21'0,"0"1"308,0 0 1,0 9 0,3 6 0,4 6-77,7 8 0,6 5 0,2 9 0,-3 0-360,-5 1 1,6-1 0,-6-2 0,3-7-764,-2-13 1,2-9 387,-10-12 0,0-13 0,-7-11 503,0-17 0,-9-3 0,-4-10 0</inkml:trace>
  <inkml:trace contextRef="#ctx0" brushRef="#br0" timeOffset="769">1600 370 8064,'0'-46'42,"0"-5"1,0 8 0,0-3-1,0 7 395,0 0 0,2 8 0,6 4-72,6 10 0,-2 1 1,3 8-1,2 3-39,2 3 1,5 2 0,3 2 0,2 6-282,-3 6 1,-1 6-1,-4 4 1,1 5-255,0 7 1,-7 15-1,-3 5 1,-3 2-135,-4 0 1,-5-3 0,-7 6-1,-5-3 71,0 2 1,-8 1 0,6-3 0,-6-10 98,-1-9 0,1 0 0,3-10 185,3-3 0,11-11 0,3-10 0,13-8 118,6-4 1,12-10 0,3 3 0,3-3 250,-1 2 0,0 6 0,5 9 0,-4 0 72,-8 0 0,-5 9 0,-2 6 0,-1 7 108,1 7 1,-10-3 0,-5 10-1,-4 3-182,-3 2 1,-10 3 0,-4 2 0,-8 2-424,-7 3 0,2 0 0,-9-10 0,0-5-275,2-7 0,-7 0 0,7-4 0,-3-9-659,1-3 1,10-6 0,-3-10 0,4-4-1725,4-7 2702,8-6 0,4-11 0,9-3 0</inkml:trace>
  <inkml:trace contextRef="#ctx0" brushRef="#br0" timeOffset="1103">2580 828 8054,'2'-22'353,"3"0"1,2 0 904,-2 0 0,-2 8-509,-3-1 1,-10 13 0,-5 2-447,-4 12 0,5 7 0,-1 6 1,-2 4-175,-2 7 0,4 5 0,3 3 1,0-3-474,0-5 1,7 3 0,-2-8 0,4 1-478,3-1 0,0-2 1,0-7 322,0 0 1,3-3-1,4-7 344,8-12 0,-3-9 0,0-16 1,0-1 353,0-3 1,0 0 0,5 7 343,-2 0 0,-8 10 1,7 5-423,3 4 0,-5 3 1,3 0-1,-1 3-339,-2 4 1,8 5 0,-8 10 0,2 0-2080,1-1 2296,-1 11 0,8-8 0,0 8 0</inkml:trace>
  <inkml:trace contextRef="#ctx0" brushRef="#br0" timeOffset="1733">3015 784 6398,'-12'-10'2395,"3"8"-2013,-1-8 1,5 10-151,-9 0 1,9 3 0,-3 4 0,6 7-32,2 6 1,0 4 0,0 3 0,0 2-76,0-3 0,0 6 0,0-1 0,0 1-106,0-1 0,0 5 1,0-7-1,0 0-31,0 3 1,0-8-1,0 5 1,-2-5 13,-6-2 1,4-7-1,-11-3 1,-2-3 50,-2-4 0,-3-2 0,-2-3 0,0-3-133,2-4 1,-5-12 0,13-10 0,-3 2-116,2 3 0,5 2 1,10 0-1,0 0-54,0 1 0,3 1 1,4 6 118,8 6 1,4 6 0,3 4 0,2 6-25,5 6 1,-2 3 0,7 0 0,-1-2 55,1 2 1,3-5 0,6 0-1,1-3 81,-1-4 0,1-2 0,2-6 0,0-4 64,-3-7 0,6-8 1,-15-5-1,-1-4-1,-4-3 1,-4-2-1,-6-10 1,-4-3-15,-8-2 0,-5 1 1,-2 6-1,0 3 24,0 5 1,-9-3 0,-6 10-1,-4 5 314,-3 7 0,0 7 0,0 12 285,1 6 0,-1 13 1,0 16-1,0 4 264,0 2 0,3 8 0,5 0 0,6 0-338,6 2 0,2-5 0,0 8 0,2-5-571,6-10 1,6 0 0,18-9 0,9-3 149,7-5 1,13-7-1,-3-17 1,5-3-2399,2-4 2237,10-5 0,-7-19 0,7-3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16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589 152 8173,'-22'-21'0,"0"-1"7,1 0 0,-8 3 0,-1 4 0,1 8 32,-2 5 1,4 2 0,-9 0 0,0 0 197,2 0 1,0 9 0,7 8-1,-2 7 98,3 5 1,2 10 0,2 0 0,0 9 43,0 10 0,8 5 0,-1 5 1,1 2-81,2 3 0,2 9 1,10-2-1,0 2-291,0-2 0,5-7 0,7-18 1,10-11-375,2-13 1,7-9 0,1-8 0,2-6-77,4-6 1,-4-4 0,2-6 0,1-6-929,-3-5 0,4-10 1370,-9 0 0,10-10 0,-5 5 0</inkml:trace>
  <inkml:trace contextRef="#ctx0" brushRef="#br0" timeOffset="362">632 22 8179,'0'-12'511,"3"2"1,2 12-1,2 6-74,-2 6 1,-3 13-1,-2 4 1,3 3-34,4 5 1,-2 9 0,7 8 0,-3 4-248,-4 8 1,5 5-1,0-3 1,-1 5-351,1 2 0,-3 1 0,-7-1 1,0-11-165,0-13 0,0-10 0,0-6-114,0-8 0,-2-17 302,-5-12 0,4-12 1,-4-15-1,5-4-50,2-3 1,0 0 0,0-5-1,0 5 185,0 3 1,0 2 0,0 7 0,2 3 194,5 4 0,-2-2 0,10 10 0,2 2 0,-5 12 0,0 8 0,0 7 87,0 7 1,0 5-1,5 9 1,-3 1-496,3-1 0,-5 8 1,3-3-1,2-4-506,2-5 0,3-13 0,0 3 753,0-5 0,-1-2 0,1 0 0</inkml:trace>
  <inkml:trace contextRef="#ctx0" brushRef="#br0" timeOffset="714">1199 849 7347,'-3'-41'-24,"-4"5"0,-3-3 1,-4 10-1,4 5 1278,0 7 0,6 0-726,-11 10 0,10 2 0,-2 12-233,5 8 0,2 7 1,0 4-1,0 6-229,0 1 0,0-4 0,0 5 0,0 0-257,0 0 0,0-5 1,0 5-1,0-3-186,0-4 1,2-10 0,3-2-1,2 1-153,-2 4 1,0-8 405,2-5 1,-5-7 0,6-7 0,-6-8 81,-2-4 0,0-5 0,0-3 0,2-2 240,6 3 0,-6 1 0,5 4 738,-4-1-567,7 10 0,-1 4 1,8 16-1,-5 6-28,-2 6 1,4 4-1,-4 2 1,2 6-799,5 2 1,-5-5 0,3 5 0,2-3-2185,2-4 2641,3-13 0,0 6 0,-1-8 0</inkml:trace>
  <inkml:trace contextRef="#ctx0" brushRef="#br0" timeOffset="1062">1525 762 8123,'0'22'-18,"3"0"1,2 0 488,2-1 1,0 1 0,-7 0 0,0 2-127,0 5 0,0-5 0,0 8 1,0-3-208,0 0 0,0 0 0,0-7 1,0-1 69,0 1 1,0 0-317,0 0 1,-2-13 0,-3-9-57,-2-12 0,-1-7 1,8-5-1,0-5-42,0-8 1,0-1 0,0-1 0,0 5 157,0 3 1,0 2-1,3 7 1,2 0 287,2 0 1,10 10 0,-3 5 67,6 5 1,-6 11 0,1 6 0,2 6-631,2 9 1,-5 3-1,1 11 1,2 0-1931,2-1 2252,3 1 0,0-1 0,0 1 0</inkml:trace>
  <inkml:trace contextRef="#ctx0" brushRef="#br0" timeOffset="1962">2200 675 7914,'0'-12'744,"0"-7"0,-2 16 1,-5-4-491,-8 5 1,3 11 0,-2 3-1,-3 5-183,-3 5 1,-2-5 0,3 12 0,2-5-6,3-2 1,6 0 0,-4 0 0,3-1-763,4 1 0,2-7 0,6-3 574,4-3 0,5-1 0,10-8 0,0 0 151,-1 0 0,-6 7 1,-1 0-1,3 0 203,3 3 1,2 2 0,-3 10 0,-2 2-93,-3 5 1,-2-2-1,5 9 1,-5 3-247,-2 2 1,-3 5 0,-7 2 0,0 6-17,0 1 0,0 3 0,-2 8 0,-3-1-193,-2 0 1,-10-9-1,2-5 1,-4-5 160,-3-3 0,3-16 0,2-8 0,3-9 263,-3-13 1,4-16 0,1-20-1,3-9 21,4-10 1,2-7 0,3-6 0,0-4 7,0-2 0,8 9 1,1 3-1,3 12 104,5 7 1,3 9-1,4 6 1,3 7 58,2 12 0,2 7 1,-4 5-1,4 2-248,3 6 0,-5 1 0,5 8 0,0-5-239,0-2 0,-5-3 0,5-7 1,-1 0 80,1 0 1,-5-12 0,5-7 0,-2-10 68,-6-5 1,-4 0-1,-5-5 1,-5 3 21,-2-3 0,-3-2 0,-7-2 1,0-1-29,0 0 1,-7 3 0,-3 3 0,-2 1-2,-5-1 0,0 6 0,0 5 134,3 11 0,6 6 1,-4 15 236,3 9 1,-1 3 0,5 19 0,-2 6 233,2 6 1,3 0 0,2 8 0,0 0-2,0-1 0,0-4 1,0 5-1,2-3-893,5-5 1,5-9 0,10-5 0,2 0-550,5 0 0,5-15 0,10 0 0,-1-6 15,1-9 0,2-4 0,2-7 0,3-5 866,-2 0 0,6-17 0,1 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35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1658 8314,'-22'0'239,"0"0"1,8 0-204,-1 0 1,13 0 0,2-3 176,12-4 0,7-7 1,3-15-1,0-10-22,-1-9 1,8-3-1,1-12 1,-1-7-157,2-5 0,-7 2 1,5-4-1,-5-1-51,-2 1 1,0 4 0,-3-7-1,-4-2-65,-8-3 1,-4 6 0,-6-1 0,-2-3-93,-2-1 0,-17 6 0,2 8 0,0 12 190,5 14 1,-2 11 0,7 16 216,0 9 1,2 13 0,10 24 0,-2 10-14,-6 9 1,6 10 0,-5 13 0,4 4 76,3 2 1,-2 5-1,-3 8 1,-2-1-39,2-4 0,3-3 1,2 5-1,0 3-438,0 4 0,0-4 0,2 7 0,3-3-486,2 0 1,10-7 0,-2-9 0,1-6-125,-1-9 0,4-17 0,-4-19 0,7-10 788,7-10 0,-5-14 0,5-8 0,5-23 0,0-8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35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87 8116,'0'-21'-74,"0"-1"1,0 7 156,0 1 1,-2 14-1,-3 5 12,-2 14 0,-3 17 1,5 1-1,-2 6-2,2 8 0,3-3 1,2 8-1,0 0 8,0-1 0,0-6 1,2-1-1,6-7 85,6-4 0,5-11 0,3 1 1,0-10 112,0-10 1,7-7-1,0-10 1,0-14 77,2-17 0,-9-10 0,2-9 0,-9 2-163,-6-3 0,6 8 1,-8 2-1,-4 5-297,-8 3 0,-7 1 0,-10 6 0,0 7-90,0 5 1,-2 5 0,-2 4 0,-3 8-348,2 4 1,10 3-1,2 3 1,1 4 19,2 8 1,-5 11-1,7 6 1,1 1-354,-1 6 0,3 5 853,7 7 0,-10-5 0,-2 7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36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196 349 8116,'22'-41'49,"0"2"0,-1 5 183,1 3 0,-7-1 0,-1 6 0,1-3 109,-3 2 0,-2 3 0,-13 2 75,-4 0 0,-8 10 0,-11 5-40,-3 5 0,-3 4 0,6 5 1,-3 8-273,2 4 1,3 10 0,2 0 0,0-2-217,0-3 1,3-2-1,2 0 1,5-1-290,2 1 1,3 0-35,7 0 1,10-10 0,4-2 0,6-3 183,1 0 0,9 0 0,-1-7 0,0 3 290,2 4 1,-7 5 0,5 10-1,-5 2 287,-2 5 1,5 5 0,-3 12 0,-7 5 56,-5 7 0,3 7 0,-8 5 0,-2 5 41,-3 3 0,-9-8 1,-3 0-1,-2-9 43,-5-11 0,-2-16 0,-3-12-317,0-12 0,8-10 1,2-10-1,0-12-559,-1-12 0,9-9 0,-4-6 0,6-4-579,2-2 1,0 4 0,2-5 0,3 3 122,2 4 1,10 3 0,-2 5-1,4 3 865,3 1 0,9 1 0,3-7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1T18:35:55.57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763 2004 12697,'-12'9'-323,"0"-6"-156,5 4 0,2 3 314,-10-3 329,10 0 1,-12-4-121,10 4 0,-3-5 20,3 5 0,2-4-64,-9-3 1,7 7 210,-8 0 0,8 1-260,-8-8 0,10 2 57,-2 5 110,-5-4 0,2 9-35,-4-5 0,-5-4 40,4 4 0,3 3 22,-3-3 1,3 2 0,-5-4 12,3 3 1,9 1 0,-5-4-204,1 2 0,4 3 1,-10-5 57,-2 2 1,5 8 0,-2-8 1,6 7 0,-4-4 0,0 0 8,0-1 1,7 1 0,-4-5 4,-1 2 1,0 10 14,-4-2 1,-3-3 0,7 0-99,-2-2 1,7 6-1,-4-3 34,-1-1 0,5 5 0,-7-8 15,2 3 0,1 0 1,4 5-1,-5-4 103,-2-4 1,5 6-1,-5-6-9,2 3 1,-5 3 0,6 4-129,-3-4 1,7-3 0,-5-5-18,0 8 1,8-3-18,-5 2 0,2-9 0,0 5-81,-2 0 194,0-8-117,7 17 1,0-7-98,0 10 1,0-7-30,0-1 1,0-7 112,0 8 1,0-8-1,-3 5 11,-4-2 0,4 0 102,-4-3 1,5 5-125,2 10 1,0-8-66,0 1 0,0-8 83,0 8 1,0-1 83,0 8 0,0-8 0,0 1 0,0-8 0,0 8 0,0 2 0,0-5-109,0 2 1,0 1-27,0 7 1,0-1 115,0 1 1,0 0 18,0 0 0,0 0 0,0-1 0,2 1-44,5 0 0,-4 0 26,4-1 0,-4 1 0,-1-2-38,5-6 1,-4 5-16,4-4 1,-2 4-13,2 3 1,-5 0 29,6 0 0,-3-8 1,-1 1-44,4 2 1,-1-5-1,-5 2 16,6 3 1,-6-5-1,5 3 62,-4 2 1,-1-5 0,3 2-20,2 3 1,3-5-12,-3 3 0,-2-3 0,7 5-15,-2-3 1,4-6-1,-4 4-17,2-3 0,-5 8-1,8-2 0,-8 2 0,5 0 32,-2-3 0,4-6 1,-4 4-1,0 0-28,-1 0 1,1-7-1,-5 4 1,5-1-33,2-1 0,-5 10 56,7-3 1,-1-2-1,4 1 1,-5-1 70,-3 0 0,1-5-7,-3 7 1,3 1-17,4 7 0,3-8 0,-7-2 38,2-2 0,-5 5 29,8-8 1,-8 7-19,8-6 0,-10 1 0,4-4-31,1 2 0,-5 1 0,7-6 69,-2 5 1,4-2 0,-4 7-90,2-2 1,-7 0-1,4-6 13,1 4 0,-5 6 0,7-4 77,-2 2 0,4 3 0,-4 4-97,2-5 0,-5-1 0,8-9 45,2 4 0,-5 6 0,2-7 35,3-2 0,-5 0 0,3 0-53,2 2 0,-5 0 0,2-4-25,3 4 1,-5-4 0,3 4 41,2-5 1,-5-2 0,2 0 138,3 0 1,3 7-106,2 1 0,-1-1 0,1-7 178,0 0 0,0 0-125,-1 0 1,1 0-1,0 0-34,0 0 0,-8 0 1,1 0 48,2 0 1,-5 0-59,2 0 0,1 0-42,7 0 1,-3 2-1,-2 3-131,-3 3 0,1-1 147,7-7 0,-1 0-45,1 0 0,0 0 0,0 0 0,0 0 0,-8 0 0,1 0-9,2 0 1,-5 0-1,2 0-39,3 0 0,-5 0 11,3 0 0,-1 0 1,8 0 21,0 0 1,-8-7-1,1-1 73,2 3 1,-5 1 0,2-1-45,3-3 1,-5 1 0,1 5-1,-1-3 1,0-2 0,-5-1 0,8 6 101,1-5 1,-3 4-101,1-4 1,1-3-1,6 1-7,1-3 1,-7 7-1,-1-5 30,3 0 0,-5 8 0,0-8 0,0 3-5,0 0 1,1-3-1,4 5 1,-5-4-20,-3-3 0,8 4 9,-2-6 1,4-1 0,3-4-3,0 4 0,-8 3 1,1 5 122,2-8 1,-5 3-27,2-2 1,1-1-98,7-6 0,-8 6 1,1 1-63,2-3 1,-5 4 4,2-1 0,1-1 13,6-6 0,-6 6 0,-1 3 5,3 2 0,-4-4 20,1 7 0,-7-10-34,8 2 0,-8 3 22,8-2 0,-8 1 0,5-3 7,-2 1 0,-1 8 0,-1-8 7,6-2 1,-4 5-1,-1 0 1,-1 0-30,-1 0 0,0 5 1,-4-5-1,1-1-40,4 1 0,1 5 21,-1-7 1,-6 6 0,8-4-7,-1 3 1,-6-8 0,7 4 34,-1 1 0,-6 0 1,6 5-15,1-7 1,-8 1 0,8 1 16,0 3 0,-5-8 35,9 2 1,-7-2 0,5 0 31,-2 3 0,5 7 1,-8-8 3,-2-2 0,4 5 0,-1-3-67,-3-1 1,4 3 0,-2-1-22,-2-3 1,0 5 0,0-3-7,2-2 0,1 5 1,-6 0-51,5 3 1,-2-8-10,10 2 1,-8-4 62,7-3 1,-6 0-20,6 0 0,-7 1 49,8-1 0,-8 0 0,5 0 2,-2 1 1,0 6 0,-6 0 4,4-1 1,1-1 0,-4 0 0,2 2 0,8 1 1,-8-8-17,-2 0 0,7 0 0,0 1 25,0-1 0,0 2 0,-7 3 0,5 3 3,2-3 1,-7-2 0,5-1 0,-3 3 24,0 3 1,8-1-1,-8-6 54,-2-1 1,4 0-49,-1 0 1,-1 0 0,-7 1-88,0-1 0,0 7 0,0 1-22,0-3 1,0 5-1,0-3 2,0-2 0,0 5 0,0-2-34,0-3 1,-7 5-1,-1-3 19,4-2 1,1 5 0,1 0 0,-3 0-95,-2 0 0,-3-3 94,3-6 1,2 1-1,-7 3 27,2 3 0,-7-1 0,5-7 82,0 1 0,-5 6 0,7 3 1,1 0-49,-1 0 0,-5-3 1,6-6-40,-3-1 1,4 7 0,-6 1 18,-3-3 0,5 0 0,-3 0 0,1 2-15,2-1 0,-8 3 0,6-1 48,-5-3 0,-3 5 0,0-3 26,0-2 0,3 5 1,2 0-1,2 0-2,-2 0 1,5 7 0,0-5-1,0 3 9,0 0 0,5-3 1,-8 5-42,-2-2 1,5-2 0,-2 4-10,-3-3 1,5 1-1,-3 7 55,-2 0 0,-2 0 0,-3 0 38,0 0 0,8 0 0,-1 0-25,-2 0 0,-2 0 0,0-2 1,2-3 5,2-2 0,1-1 1,-8 8 83,0 0 1,8 0 0,-1 0-24,-2 0 1,5-2 0,-2-3-72,-3-2 0,-3 0 0,-2 7 0,1 0 1,6 0 0,1-3-123,-3-4 0,-3 5 34,-1-6 0,-1 6 0,0 2 34,0 0 0,8 0 1,-1 0-1,-2 0 30,-2 0 1,4 0-1,1 0-47,-3 0 1,-2 0 0,-3 2 36,0 6 0,0-6 0,0 8 91,1-1 1,-1-6 0,0 4-6,0-5 1,1 6-1,-1-1-3,0-2 1,0 0-7,0 2 1,1-5-67,-1 6 1,3-4 0,2 1 34,2 2 0,8 1-40,-8-8 0,3 2 0,-5 3-39,3 2 1,7 0-27,-8-7 0,0 0 0,-4 3 19,5 4 1,-6-4 7,6 4 1,-3-2-1,0 0 39,2 2 0,8 0-10,-7-7 1,1 2 0,-3 3-11,1 3 0,8-1-5,-8-7 0,3 2 0,-5 3 10,3 2 1,6 1 0,-4-6 4,3 5 1,-1-4 0,3 4 148,-8-5 0,3 6 0,-2-1 73,-3-2 0,5 4-183,-3-1 0,3 1 1,-5-4-28,2 2 0,8 1 0,-5-6 0,0 3-3,0 2 1,5 0 0,-5-4-47,2 4 0,-7-2 38,2 10 1,3-11 16,-2 4 1,7 1-130,-8-1-735,10-1-1596,-4-7 1010,9 0 1310,0 9 1,9-6 0,3 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0:27:34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8169,'0'-22'-132,"0"7"0,0 1 0,0-3 77,0-2 1,0 4-1,3 1 203,4-3 1,-2 0 67,9 2 1,-6 5 0,6 10-31,3 0 0,-5 17 0,3 8 1,-1 4-41,-2 2 0,8 15 0,-8 0 0,2 7-47,1 8 0,-8 2 0,5 2 0,-2 0-46,-5 1 1,-3 1-1,-2 6 1,0 4-262,0 1 0,-2-1 0,-6-9 1,-6 0-130,-6-5 0,-1-8 0,-1-1 0,0-13-1097,0-7 1434,1-5 0,-11-8 0,-2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36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327 196 8116,'7'-31'217,"0"-6"1,3 6-1,-5 2 304,2 5 1,-2 4-1,-12 6 1,-8 7 200,-4 4 0,-10 13 0,-3 4 0,-2 8-189,-4 7 0,4 5 0,0 10 0,2-1-644,6 1 1,4 6-1,5-1 1,5-6-103,2-4 1,3-5 0,7 2 0,0-7-624,0-4 0,10-6 1,4-5 238,6-6 1,9-8-1,0-10 1,-3-9 469,-2-8 0,-2-4 0,0 4 0,-3-2 675,-4 2 1,2 3-1,-8 2 374,4 1 0,1 1-469,8 6 0,0 6 0,-1 18-651,1 12 1,-2 0 0,-3 7-1,-3-5-661,3-2 1,2-1 0,1 1 0,-3 0-830,-3 0 0,-7-8 1688,8 1 0,-1-1 0,8 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36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0 479 8554,'0'22'1496,"0"-8"-475,0 1 0,0 0 1338,0 6-123,0 1-2178,0 0 1,0-12-1,0-10 1,0-13-669,0-6 0,3-3 0,1-2 0,4-5-282,-3-7 1,4-5-1,1-3 1,2 1-220,5-1 1,2 0 0,3 1 0,0-1 1110,0 1 0,-1 9 0,4 5 0,1 5 0,3 2 0,0 10 0,-7 5 0,0 4-134,0 3 0,-8 3 0,1 4 0,-1 7 400,-2 6 0,5 1 0,-10 4 0,1 4 685,1 7 1,-6-2 0,4 2-1,-5 3-390,-2 2 0,8 0 0,-1-2 0,-2-5-600,-3-3 0,6 5 1,-1-7-1,-2-2-1623,-3-3 0,0-2 1662,6 0 0,-6-10 0,8-2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36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87 8116,'-7'-21'298,"-2"-1"1814,-4 0-2388,-1 10 1,4 2-293,10 10 1,10 7 567,12 1 0,-1 9 0,1-5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37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8321,'0'-22'597,"0"0"0,0 13 0,0 11-159,0 17 0,0 13 0,0 11 0,0 3-127,0 5 1,0 2 0,2 10 0,3 0-369,2 5 0,0 12 0,-4 0 0,2 4-914,2 3 0,0 5 0,-7-7 971,0-15 0,-10-12 0,-2-14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37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126 378 8244,'-22'0'483,"-7"0"0,0 0-105,3 0 0,11 2 0,10 3-230,10 2 1,10 8 0,11-5-1,6-1 114,2 1 1,-5-3 0,7-7-1,0 0-36,-2 0 0,5 0 1,-8-2-1,1-5-199,-1-8 1,5-4 0,-7-3-1,-2 0-83,-3 0 1,-2-9 0,-3-3 0,-2-2-45,-2-1 1,-3 4 0,5-6 0,-3 5-152,3 2 1,-5 3 318,3 8 0,-8 13 1,5 13-1,-2 17 91,-5 9 1,4 6-1,-1 9 1,-3 2-79,-3 3 1,5 9 0,1-4-1,-4 2-137,-1 0 0,-3 8 0,-3 4 0,-1-5-70,-4-4 0,-9-13 1,5 3-1,-2-8-468,-1-6 1,8-8 416,-8-15 0,11-16 1,-4-18-1,6-9 37,2-5 1,0-2-1,0-7 1,2-1 162,6 1 0,-4 1 0,11 4 0,-1 4 275,-1 2 1,6 3 0,-5 10-1,6 4-30,2 8 1,-1 5-1,4 4 1,1 5-118,3 8 0,0 7 0,-9 7 0,-3 7-594,-3 5 1,-2 3 0,5 2 0,-5 2 442,-2 3 0,7 0 0,-5-8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9:38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109 564 8112,'-22'0'-52,"8"0"0,-1 3 280,-2 4 1,5-5 1345,-2 6-1360,9-6 0,-5-4 0,10-6-155,0-6 1,0-5-1,0-3 1,0-2-141,0-5 1,3 2 0,2-9-1,4-1-51,3 4 0,-4-9 1,4 9-1,-3-1-77,-4 5 1,5 4 0,0 6 287,2 5 1,0 6 0,2 16 189,-6 6 1,1 13-1,-2 4 1,-2 3-22,-2 5 0,-3-1 0,0 1 0,0-5-155,0-3 0,0 1 0,2-8 0,3 0-615,2-4 366,1-3 1,-8-15 0,0-9 0,0-10 78,0-5 1,0-9-1,0-6 1,0-4 57,0-2 1,0-1 0,0 3-1,2 5-17,5 7 0,-2-3 96,10 3 0,-1 10 0,5 14 94,-4 10 0,2 9 0,-7 13 1,-1 4 160,1 3 0,0 0 0,-6 5 1,4-3-153,-3 3 0,-3-8 0,-2 1 0,0-3-228,0 0 1,0 0-139,0-7 0,0-13-18,0-9 0,-2-9 0,-3-16 1,-3-4 19,4-7 1,1-5 0,3-3-1,0 1 257,0-1 0,10 1 1,2-1-1,2 3 204,1 5 0,0-3 0,9 12 0,2 6-61,3 4 1,0 12 0,-4-2 0,1 9 116,3 13 0,0 1 0,-9 23 0,-3 5-389,-3 4 0,-9 10 0,2-5 1,-4 1-1466,-3-1 0,0 5 1538,0-7 0,0 0 0,0-8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0:10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632 394 7357,'-10'13'20,"-4"-6"1,2 2 0,-3-1-1,-2-1 905,-2 3 1,-10-5 0,0 9 0,2 3-494,3 2 0,2 6 1,0 1-1,1 3-297,-1-2 0,7 4 0,3 1 0,3-1-363,4 1 0,5-3 0,7-10-345,8-4 1,4-6-1,3-11 1,-1-5 92,1-8 1,7-7-1,0-4 1,-5-6 119,-7-2 1,3-2-1,-8-8 1,0 3 293,-5 5 1,3-10-1,-3 7 1,-2 1 88,-3-4 0,-2 1 0,0-5 0,0-2 171,0-3 1,-7 8-1,-3 9 1,1 2 1506,-1 6-1188,-7 1 1,15 23-1,-5 12 1,4 14 32,3 12 0,3 8 1,1 4-1,6 5-510,2 3 0,-5 0 1,8 4-1,-1-2-802,-1 3 0,3-6 1,-6 3-1,0 1-336,-1-4 1,6 6 0,-8-13 1101,-2-7 0,7 3 0,0-10 0</inkml:trace>
  <inkml:trace contextRef="#ctx0" brushRef="#br0" timeOffset="252">0 1331 8098,'0'22'0,"0"-1"0,0 1 0,3-2 0,4-6 0,8-4 0,14-10 0,9 0 219,11 0 1,2-3-1,12-4 1,4-7 393,1-6 0,14 1 1,-2 2-1,-5 2-1172,-5-2 0,-4 5 0,-3 0 0,-8 3-1406,-11 4 1965,-10-7 0,-13 0 0,1-10 0</inkml:trace>
  <inkml:trace contextRef="#ctx0" brushRef="#br0" timeOffset="807">349 2093 8127,'14'7'598,"1"1"0,-13-1-321,-2-7 1,-2 0 0,-13 0-108,-2 0 0,-2 0 1,-3 2-1,1 3-37,-1 2 0,0 10 0,0-2 0,0 7 46,1 7 1,1-5 0,3 7 0,5-2-533,3 0 0,-6 0 0,8-7 1,2 0-173,3 0 0,2-8 0,2-2 294,5-2 0,5-5 0,10-15 1,0-9 38,0-8 1,-1-9-1,1 4 1,0-1 96,0-6 0,-8-2 1,1-3-1,2 1 248,2-1 0,-4 0 0,-3 1 0,-3-1-97,-4 1 1,5 2 0,-3 4 0,-2 8 891,-3 5-846,-2 2 0,0 13 0,0 9 0,0 14 263,0 13 0,0 7 0,-2 9 1,-3 1-94,-2-1 0,-3 3 0,5 3 1,-2 2-413,2-3 0,0 5 0,1-2 0,-4-3-380,4-2 0,1-2 0,3-3 0,0-5-1385,0-7 1905,0-4 0,0-4 0,0 1 0</inkml:trace>
  <inkml:trace contextRef="#ctx0" brushRef="#br0" timeOffset="1103">676 1919 7800,'12'22'-477,"-5"-1"1214,-5 1 1,-2 0 0,0 2 0,0 3-522,0 2 1,0 9 0,0-1 0,0 1-122,0-1 0,-7 4 0,0-7 0,2 0-1310,3-5 1,-6 2 1214,1-2 0,-10 0 0,5-7 0</inkml:trace>
  <inkml:trace contextRef="#ctx0" brushRef="#br0" timeOffset="1150">436 1941 8089,'22'21'-362,"0"1"1,-1 0 507,1 0 0,-7 2 1,-1 2-1,3 6 417,2 2 0,6-5 0,1 7 0,3 0-456,-2-2 0,-3 5 1,-2-8-1,2 1-107,5-1 0,-5-2 0,8-7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0:14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1039 8196,'12'14'538,"-2"-2"148,0-2 0,2-3-670,10-7 1,-8-2 0,1-3 0,-1-7 81,-2-7 1,8 2 0,-6-15 0,6 1-144,1-6 1,1-4-1,0-2 1,0-1-14,-1 1 0,-6-3 1,-1-3-1,1-2-34,-3 3 0,-2 0 0,-10 2 0,0-3-70,0 1 0,-3 9 1,-4-7-1,-7 8-94,-6-1 1,-2 7 0,1 3 0,-1 8 251,0 6 0,0 5 1,3 13 93,4 4 1,-2 15 0,10 14 0,2 8 129,3 6 1,2 1 0,0 12 0,0 5 7,0 0 0,0-1 1,0-1-1,0 2-158,0 4 0,7-7 0,3 1 0,2-11-476,5-1 0,2-16 1,3 3-1,0-9-394,0-13 0,-1 1 0,1-13 800,0-2 0,9-13 0,3-4 0</inkml:trace>
  <inkml:trace contextRef="#ctx0" brushRef="#br0" timeOffset="300">1046 908 8165,'0'-14'-746,"2"-1"402,6-2 1,-6 5 1289,5-3 1,-4 13-705,-3 2 0,-7 10 0,-1 12 0,1 2-138,-3 5 0,8-3 0,-5 8 0,4 0-167,3 0 1,0-7-1,0 2 1,3-5-35,4-2 1,5-3 0,10-2-1,0-5 141,-1-2 0,1-5 1,0-13-1,0-6 206,-1-6 1,1-11 0,-2-3 0,-3-2-66,-3-1 0,-9 1 1,2-5-1,-4 2-120,-3 3 1,-3 9-1,-4-2 1,-8 5-341,-4 2 0,-3 8 1,0 2-619,1 2 0,-1 3 186,0 7 0,3 10 707,4 4 0,-4 15 0,7 5 0</inkml:trace>
  <inkml:trace contextRef="#ctx0" brushRef="#br0" timeOffset="1264">1569 865 8219,'12'-10'554,"-5"-5"-372,-5 6 1,-11-1 0,-6 12-1,-4 6 55,-3 6 1,3 6-1,2 1 1,2 1-174,-2 0 1,0 7 0,1 2 0,3 1-326,4-1 0,-6-2 0,8-7-379,2 0 1,5-10-1,7-5 433,8-4 0,4-13 1,3-5-1,0-4 573,0-3 0,-1 1 1,1-1 7,0 0 1,0 3 0,-1 4 46,1 8 0,-7 14 0,-1 10 0,1 10-63,-3 9 1,0 7 0,-7 8 0,2 7-291,-2 5 0,-3 12 1,-2 3-1,0 2-104,0-1 1,-9-6-1,-6 4 1,-4-4-23,-3-10 1,0-7 0,0-15-1,1-7-174,-1-13 1,0-1 0,0-15 0,1-8 84,-1-9 1,7-10 0,1-7-1,-1-7-89,3-5 1,-5-10 0,10-2-1,2 0 117,3-1 0,2-4 1,2 7-1,3 5 64,2 8 1,10 6 0,-2 10 0,4 3-87,3 5 0,0 4 0,-1 10 0,1 2-458,0 6 0,0 4 599,-1 9 0,1 11 0,0 2 0</inkml:trace>
  <inkml:trace contextRef="#ctx0" brushRef="#br0" timeOffset="2103">1895 1605 6534,'0'12'1651,"0"-2"1,0-13-1429,0-4 0,8 2 0,1-7 1,3 2 1,5 6 1,3 1 0,1 3-278,1 0 1,0 0 0,0 3 1,0 4 1,-3 5-1,-5 10 1,-6-1-91,-6 1 1,-2 0 0,0 0 0,0 0-171,0-1 1,0 1 0,-2 0-145,-6 0 1,-4-3-527,-9-4 468,8-6 677,4-9 1,11 0 209,5 0 1,3 3 0,5 4 226,-8 7 0,3 6 0,-3 2 0,-2-1-14,-3 1 1,-9-7 0,-3-1 0,-2 1-407,-5-3 1,5 5-1,-2-10 1,-3-2-202,-3-3 1,-2-2 0,1 0-4337,-1 0 4355,0-9 0,0-13 0,1-12 0</inkml:trace>
  <inkml:trace contextRef="#ctx0" brushRef="#br0" timeOffset="2641">2679 37 8089,'0'-12'-618,"-9"-5"1106,-6 10 1,-2 9-1,0 13 1,3 6-72,-3 8 0,-3 15 0,-1 17 0,-1 9-114,0 10 0,12-31 0,1 3 1,1 3-1,1 1 0,3 2 0,1 1-33,1 0 1,2 0 0,-1 3-1,2 0 1,-1-4 0,2 0 0,1-2-1,1-1-127,3-2 0,1-2 0,11 36 1,3-14-1,2-8-458,5-7 0,-5 0 0,5-14 0,-4-10-455,-4-8 0,1-6 1,2-3 769,5-3 0,-5-9 0,8 5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0:18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66 502 8091,'-8'-15'316,"-1"3"49,-3 2 0,7 1 0,-5 4 196,0-3 1,8-1-134,-5 2 1,4 2-326,3-10 1,3 3 0,4-2-108,7 6 1,6-1 0,2 1-1,-1 4-51,1 1 1,0 3-1,0 0 1,-1 0-71,1 0 0,0 0 0,-3 3-107,-4 4 1,2 12 0,-10 13 0,-2 1 29,-3 6 1,-9-5-1,-5 2 1,-5 3 157,-7 2 1,-3 3 0,5-3 0,1-5 187,-1-7 0,0-5 1,0-2 215,1 0 82,-1 0 1,12-10-446,10-5 0,10-4 0,12-3 1,-1 0-424,1 0 1,0-8 0,2 1 0,3 2-160,2 3 1,2-6-1,-2 1 1,5 0 584,0-3 0,17-2 0,-5-10 0</inkml:trace>
  <inkml:trace contextRef="#ctx0" brushRef="#br0" timeOffset="167">697 632 8091,'29'-29'0,"3"0"0,-1 3-366,1 1 1,-11 4 0,-9-1-1,0 2 2229,1 6-1066,-9-5 1,4 19-589,-16 0 1,4 9 0,-9 13 0,1 0-67,0 0 1,5 2-1,-7 2 1,-1 3-285,3-2 1,-5 0 0,7-1 0,1 3-556,-1-2 1,-5-3 0,6-2 0,-1 0-1158,0-1 1853,-7-8 0,15 6 0,-8-7 0</inkml:trace>
  <inkml:trace contextRef="#ctx0" brushRef="#br0" timeOffset="350">545 436 8091,'0'-22'-370,"2"8"0,3-1 23,2-2 0,10 8 908,-2 2 1,2 14-1,0 7 1,-3 8-173,3 7 1,2-2 0,3 7 0,2-1-196,5 1 1,-4 0 0,6 5 0,-2-5-429,0-3 1,3 1-1,-6-6 1,3 3-312,-2-2 1,4-10 544,-2-3 0,0 1 0,-7 7 0</inkml:trace>
  <inkml:trace contextRef="#ctx0" brushRef="#br0" timeOffset="719">1133 22 8091,'14'13'19,"1"-6"217,2-5 1,-5-2 0,2 0 105,3 0 1,3-2-1,1-3-62,1-2 1,-7-3 0,-1 5-99,3-2 0,2 0-228,3 7 0,-7 0 1,-3 2-3,-3 5 1,-1-2-1,-8 12 1,-3 5-101,-4 5 1,-5 4 0,-10-2-1,0 7 19,1 5 0,6-4 1,3-3-1,0-3 106,0-4 1,7-3 0,-2-2 35,4-1 0,6-6 0,4-3-175,7-2 0,6-3 1,4-7-1,3 0-869,2 0 1031,0 0 0,2-10 0,3-2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0:21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8113,'22'22'34,"0"0"1,-8-1 0,1 4 0,2 4 280,2 7 1,0 12 0,-2 6 0,-2 1 80,2 6 0,0 11 1,0 8-1,-3 5-163,3 2 0,-7 10 0,-3 2 0,-5-48 0,-2 0-243,1-1 0,-2 1 1,-1 48-1,-1-48 1,-1 0-1,-11 41-254,-4-10 0,-3-9 0,0-13 0,0-4-144,1-3 1,6-12-1,1-12-1012,-3-5 558,-3-2 0,8-12 862,5-10 0,14-19 0,5-15 0</inkml:trace>
  <inkml:trace contextRef="#ctx0" brushRef="#br0" timeOffset="351">915 1220 8009,'14'-8'-64,"1"1"0,2 0 209,2-3 0,10 8 0,2-6 0,1 6 426,-1 2 1,8 0-1,-3 0 1,6 0-272,1 0 0,1 2 1,-3 3-1,-3 2-366,-1-2 0,-3-2 0,2-3 0,-9 2-2011,-11 5 2077,4-4 0,-8 7 0,10-10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7:09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 6449,'-14'14'826,"-1"1"1,3-1 0,-5 8-622,3 0 0,6 0 0,-4 0 0,0 2 54,0 5 1,5 5 0,-5 12 0,0 2-1,0 3 0,7 9 0,-3 1 1,6 7 99,2 4 0,0 1 1,0-10-1,0-3-83,0-2 0,10-5 0,4 1 0,6-11-299,1-2 1,1-9-1,0-3 1,0-7-661,-1-8 0,1-4 0,0-10 0,2 0 683,5 0 0,-5 0 0,8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0:25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502 44 9416,'14'-12'663,"1"2"-611,1 0 0,-3 8 0,1-5-124,3 4 1,-5 3-1,3 0-37,2 0 1,-8 10 0,-1 4 0,-6 6-18,-2 2 1,0 2 0,0 2 0,0 3 35,0-2 1,-7-3 0,-1 0-1,1 3-129,-3 2 1,8-7 0,-5-8-11,4 3 0,3 3 1,3-1 382,4-5 0,5 3 0,8-7 411,-6 2 0,3-5 0,-7 8 35,2 2 1,-7 2 0,2 3 274,-5 0 1,-11-8 0,-8 1-468,-10 2 1,3-8-1,-5-1 1,5-6-648,2-2 1,0 0-1,0 0 1,1 0-1213,-1 0 1,10-2 0,2-3 1450,0-2 0,8-10 0,-8 5 0</inkml:trace>
  <inkml:trace contextRef="#ctx0" brushRef="#br0" timeOffset="337">1264 44 8047,'-10'-12'1782,"5"2"-1391,-9 10 0,2 2 1,-5 6-1,2 6-247,-2 6 0,5 1 0,-2 3 0,-3 3-222,-3 2 0,6 7 0,-1-4 0,1-1-152,2 1 0,-8 4 1,8-7-1,-2-2-651,-1-3 1,8-5 0,-5-2 880,2-2 0,-7-1 0,5 8 0</inkml:trace>
  <inkml:trace contextRef="#ctx0" brushRef="#br0" timeOffset="475">893 0 8047,'15'3'96,"0"4"0,-3-2 1,5 9-1,-5 3 395,-3 3 0,8 1 0,-2 3 0,4 3 35,3 2 0,0 10 0,-1-3 1,4 5-280,4 3 1,-3-1 0,8-1 0,-2-6-1141,-6-7 1,-2 2-1,-2-2 893,0-2 0,9-3 0,3-2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0:23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53 153 8220,'0'-22'219,"0"7"0,3 3-71,4 2 0,5-4 1,10 4-77,0-2 0,-1 7 1,1-2-1,0 5-109,0 2 1,0 2 0,-1 5-154,1 8 1,-10 11-1,-5 4 1,-4-1-116,-3 2 0,-3 0 0,-1 8 0,-6-3 118,-2 3 0,-5 0 0,-10-3 0,-2-7 130,3-5 1,1-2 0,4 0 0,-1 0 247,0 0 1,0-10 0,3-3 566,4 1-636,-4-8 0,24 11 1,-3-9-1,8 4-144,7-4 0,2-1 1,3-3-1,2 2-479,5 6 0,-2-6 501,9 5 0,1-4 0,6-3 0</inkml:trace>
  <inkml:trace contextRef="#ctx0" brushRef="#br0" timeOffset="200">1142 44 8132,'-14'12'294,"-1"-5"1,8 3-1,-5-1 1,0 3-179,0 5 1,4 3-1,-6 4 1,-1 3-509,3 2 0,-7 7 0,7-5 0,-3 1-888,1-1 1280,-1 8 0,-16-5 0,-3 9 0</inkml:trace>
  <inkml:trace contextRef="#ctx0" brushRef="#br0" timeOffset="400">707 44 8555,'14'9'418,"1"6"0,-1 4 0,8 5 0,2 3-275,5 2 0,5 10 0,10-3 0,-1 3-367,1-3 0,2 5 1,2-7-1,3 2-1053,-3 1 1277,-11-11 0,4 6 0,-7-10 0</inkml:trace>
  <inkml:trace contextRef="#ctx0" brushRef="#br0" timeOffset="851">1556 392 9769,'22'0'1259,"-1"0"-1061,1 0 1,0-2-1,-3-6 1,1-4-98,2 0 1,-13-10-1,13 3 1,-3-8-178,1 1 0,-1 2 0,-2-1 0,-5-1-121,-2-3 0,-3 0 0,-7 7 1,0 0-200,0 0 0,-2 1 0,-6 1 0,-6 6 302,-6 7 0,-1 4 1,-1 3-1,0 3 164,0 4 1,1 12-1,-1 10 1,2 0 250,6 3 0,-3 2 0,10 7 0,-1-3 152,-1-1 0,6-3 0,-1 4 1,6-1-190,5 1 1,17-6 0,1-3-1,4-5-480,2-2 1,10-3 0,0-4 0,8-8-275,-1-5 0,-2-2 1,0-2-1,2-5 470,3-8 0,0-4 0,-7-3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0:27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1677 8051,'22'-12'-649,"0"2"996,-1 1 1,1 6-1,0-4 1,2 5-321,5 2 1,-5 0-1,5 0 1,-2 0-556,2 0 1,-5 0-1,5 0 528,-5 0 0,8-10 0,2-2 0</inkml:trace>
  <inkml:trace contextRef="#ctx0" brushRef="#br0" timeOffset="216">175 1220 8051,'0'22'319,"0"-1"0,-2 8 0,-3 3 0,-2 2 64,2 5 0,2 2 1,3 2-1,0 3-274,0 5 1,3-5 0,2 5 0,4-5-292,3-3 0,-4 1 0,4-3 1,0-2-1169,0-3 1350,-7-9 0,14 4 0,-7-9 0</inkml:trace>
  <inkml:trace contextRef="#ctx0" brushRef="#br0" timeOffset="569">698 1285 8051,'22'-22'116,"-1"1"1,4-1 0,1 0 252,3 0 0,10 8 0,-5 2 0,2 2 171,0 5 1,1 0-1,4 1 1,-2-4-78,-3 3 1,-10 5-1,4 8-405,-6 6 0,-12 6 0,-5 1 0,-7 1 13,-7 0 0,0 7 0,-13 2 0,-4 1-306,0-1 1,-8 8 0,1-5 0,-1 5-155,1 4 0,2-14 0,7 10 0,0-8 87,1-2 0,9-7 0,4-7 448,6 2 0,4-8 0,6-1 0,8-8-21,11-8 1,5-1 0,6-8 0,1 2-266,7-2 0,-3 5 0,8-2 0,-7-1-315,-8 3 455,5 2 0,-7 1 0,10-3 0</inkml:trace>
  <inkml:trace contextRef="#ctx0" brushRef="#br0" timeOffset="1666">1634 0 8267,'22'25'52,"0"1"0,0 8 203,-1 7 1,1 3-1,2 21 1,3 13-7,2 11 1,-11-38-1,0 2 1,-2 7 0,-3 1-1,1 4 1,-1 1-78,0 0 0,-2 1 0,-4 4 0,-2 1 0,-1 1 0,-1 1 0,-1 5 1,-1 2-365,-1 6 1,0 0 0,-2-1 0,-1 0 0,-3 1 0,-2 0 0,-5-5 0,-4-2-87,-1-2 1,-2-1 0,-2 3 0,0 0 0,1-1-1,-1-1 1,0-3 0,0-2-126,1-6 0,-1-1 0,-2-6 0,-1-2 403,4-6 0,-1-2 0,-6-5 0,0-1 0,-16 36 0,-2 3 0,0 1 0</inkml:trace>
  <inkml:trace contextRef="#ctx0" brushRef="#br0" timeOffset="2167">2484 1808 8230,'2'-12'943,"5"5"1,8 4-603,4 3 0,5 0 0,5-2 0,8-3-605,4-2 0,5-1 0,2 6 1,3-3-340,-3-2 1,1-3-1,-3 5 603,-3-2 0,15-10 0,-12 5 0</inkml:trace>
  <inkml:trace contextRef="#ctx0" brushRef="#br0" timeOffset="2334">3137 1525 8023,'-22'-7'29,"0"-3"1,-2 0 188,-5 0 1,5 3-1,-8 7 1,1 0 75,-5 0 0,-6 0 1,-1 0-1,-1 0-404,1 0 1,7 0-1,2 0 1,0 0 109,0 0 0,-2 0 0,-8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0:34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371 109 8056,'-15'-15'-1810,"3"1"2487,2-3 1,-7-2-365,3-3 1,-5 10 0,-3 4-90,0 6 1,0 14-1,0 10 1,3 14 3,5 13 1,-13 18-1,5 20 1,10-37-1,0 2-62,-1 4 0,2 2 0,3 3 0,1 1 0,0 7 0,0 3 0,-1 5 0,1 3-57,1 8 0,0 3 1,0 2-1,2 3 1,4-28-1,1 2 0,1 0 1,0-2-1,0 0 1,1-1-113,3 30 1,3 0 0,3-5 0,2-1-1,2-7 1,0-3 0,-1-3 0,1-1-114,0-2 1,0-3 0,-1-9-1,1-2 1,-3-2 0,1-2-1,1-7 1,1-3-305,18 35 1,-5-7 0,5-12 0,-3-5-2163,-4-7 2582,-3-5 0,3-3 0,-5 1 0,-5-1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3:21:17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1077 695 6940,'-9'12'-280,"-1"0"1,-7-7 279,3 2 0,9 1 0,-5-8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7:1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00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653 676 8093,'0'-22'0,"0"0"260,0 1 0,0-9 1,0 1 163,0 3 1,-7 9 0,-3 2 0,-2 1-50,-5 2 1,-2 2-1,-3 10 1,0 0 43,1 0 1,-1 0-1,0 2 1,0 6-259,1 6 1,-1 13 0,0 2 0,0 0 11,1 2 1,6 1 0,3 4 0,2-7-811,5-5 1,3-2 0,2 0 36,0 0 0,2-10 0,6-5 0,6-5 82,6-2 0,1-9 0,1-8 0,0-7 37,0-5 0,2-10 1,0 3-1,0-5 289,-4-3 0,-4 0 0,6 1 0,-2-3 167,-6-5 0,-2 3 0,-7-8 0,2 3 186,-2 4 1,-2 3 0,-3 3 344,0-1 1,0 15-86,0 15 1,0 16-1,-3 27 1,-2 10 27,-2 9 1,0 1-1,7 9 1,0 2-118,0 3 0,0 3 0,0-1 0,0 0-367,0 1 1,0-1 0,0 0 0,0 0-216,0 1 1,0-1 0,0-2 249,0-5 0,0 5 0,0-7 0</inkml:trace>
  <inkml:trace contextRef="#ctx0" brushRef="#br0" timeOffset="218">0 1373 8078,'12'-3'349,"-5"-4"0,8 5 1,4-6-13,8 6 0,19 2 0,0 0 0,7 0-350,8 0 1,4 0-1,5 2 1,3 3-481,-3 2 1,-12 1 0,-7-6 492,-5 5 0,-3 5 0,1 10 0</inkml:trace>
  <inkml:trace contextRef="#ctx0" brushRef="#br0" timeOffset="700">370 1961 8047,'-19'-3'0,"2"-2"388,2-2 0,3-3 0,-5 6 0,3-4-42,-3 4 0,5 1 1,-3 3-1,-2 0-3,-2 0 0,-3 10 1,1 4-1,-1 6-307,0 1 0,3 8 1,2 3-1,2-1-104,-2 1 1,8 4 0,1-4-1,6-1-235,2 0 1,0 6 0,0-8-104,0-3 0,12-11 1,7-8-1,8-4-69,0-3 1,4-12 0,0-8 0,3-11 86,5-10 1,-8 2 0,1-12 0,-3 5 316,0 3 1,0-3 0,-10-3 0,-2-2 18,-2 3 0,-10 2 0,2 2 0,-5 3 75,-2 5 0,-2 0 0,-3 12 0,-5 7 311,-2 4 0,5 6 0,-7 10 64,-3 4 0,5 5 1,-1 12-1,1 5 68,0 8 1,7-4 0,-2 4 0,2 1-68,-2 4 1,5 1 0,-8 1 0,3-1-290,-1 1 0,-1-1 0,4 1 0,-2 2-388,2 5 0,0-8 0,0 3 0,-2-10-1282,2-4 0,3-3 1560,2-7 0,0 0 0,0-1 0</inkml:trace>
  <inkml:trace contextRef="#ctx0" brushRef="#br0" timeOffset="884">762 1852 7819,'-19'22'283,"4"-1"1,-4 1-1,7 0 1,-3 2-85,1 5 0,7-2 0,-8 9 1,1 3-383,1 2 0,1 2 1,8 1-1,-6 0-726,-2-1 1,7-2 908,-2-5 0,-5-4 0,-1-10 0</inkml:trace>
  <inkml:trace contextRef="#ctx0" brushRef="#br0" timeOffset="1066">544 1895 8040,'0'15'1061,"3"-1"0,2 6-637,2 6 0,10 1 1,-3 7-1,8 0-595,7 0 0,-5 2 1,8 5-1,-3-2-1548,0-3 1719,10-9 0,-15 4 0,7-9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02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1145 8058,'0'-22'275,"0"7"1,0 1 0,0-3-101,0-2 1,0-3 0,3-2 0,1-3-215,4-2 1,6-10 0,-4 3 0,2-8-19,5-6 0,-5 1 0,0-9 0,0-5-25,0-7 1,-7 2-1,2-7 1,-4 3-53,-3-1 0,0 8 1,0 9-1,0 5 57,0 10 1,-10 10 165,-4 16 1,-3 25 0,0 19 0,2 12 125,-2 10 1,5 7 0,-2 12 0,-1 5 90,3 3 1,-5 1 0,10 9 0,2 1-179,3 5 0,2-4 0,0 7 1,0-5-549,0-5 0,2 2 0,5-19 0,8-9-54,4-15 0,10-15 1,3-16-1,2-8 142,4-4 1,-4-16-1,0-8 1,0-13 331,0-7 0,0-3 0,2 1 0,5-11 0,-7-1 0</inkml:trace>
  <inkml:trace contextRef="#ctx0" brushRef="#br0" timeOffset="249">480 1036 8167,'7'-22'-1862,"0"0"2682,-2 0 1,-5 10-361,-7 5 0,-5 5 1,-10 4-1,0 5-271,0 8 0,3 4 0,2 5 0,3 3-26,-3 2 0,7 3 1,3-6-1,4 3-25,3-2 0,0-3 1,0-2-1,3-3-168,4-4 1,5-6 0,12-9-1,3 0 145,2 0 0,7-9 0,-4-8 1,-1-7-36,1-5 0,-3-8 1,-8 6-1,-1-1-211,-6 1 0,-4-5 1,-10 7-1,0 2-181,0 3 1,-10 4 0,-4 3 0,-6 5-168,-1 3 0,-1 1 1,0 8-1,3 3-79,4 4 0,-4 5 0,4 12 0,-2 3 558,3 2 0,-6 10 0,8-5 0</inkml:trace>
  <inkml:trace contextRef="#ctx0" brushRef="#br0" timeOffset="702">1046 970 8214,'-10'-12'723,"-4"5"-391,-6 5 1,6 2-1,-1 0 1,-4 2-96,-8 5 0,3 5 0,-5 10 1,5 0-263,2 0 0,3 0 0,2-3 0,5-2-98,2-3 1,3 1-259,7 7 1,9-10 0,6-5 0,7-5 63,7-2 0,-5 0 0,5 0 1,-5 3 492,-2 4 0,0-2 0,0 12 1,-3 5 111,-5 4 0,-4 13 0,-10-3 0,0 8-116,0 7 1,-10 4 0,-4 11 0,-5-1-181,-3 0 1,-7-9 0,-3-3-1,1-4-114,-1-6 1,3-14 0,8-22-1,1-7 134,6-7 1,-6-7 0,8-15 0,0-10 37,5-9 1,4-1-1,3-6 1,3 1-199,4 6 1,-2 2 0,10 5 0,-1 4-390,-2 8 0,7 8 0,-4 6 537,4 8 0,3 4 0,0 3 0</inkml:trace>
  <inkml:trace contextRef="#ctx0" brushRef="#br0" timeOffset="1202">1307 1580 6793,'-22'0'748,"10"0"-657,3-9 0,11 6 0,5-4-131,8 4 0,-3 3-137,2 0 0,-9 10 0,3 5 43,-6 4 1,-4 3 0,-3 0 0,-5-1 3,-2 1 0,0-7 0,-5-1 6,2 3 0,3-5 124,-2 3 0,7-10 0,14 2 0,7-5 0,6-2 0,1 0 0,1 3 94,0 4 1,-3-2 0,-2 9 0,-5 3 434,-2 3 1,-3 1 0,-7 4-1,0 1 35,0 3 1,-9 7 0,-6-6 0,-7-4-279,-7-2 1,3-2 0,-11-3-1,1-2-357,2-2 0,-4-10 1,8 2-1,4-7-456,2-7 1,12-5-1,2-10 527,0 0 0,8 0 0,-8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0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10 791 7940,'0'13'1202,"-10"-4"0,10-9-898,0 0 1,10 0-1,14 0 1,3 0-244,2 0 1,7 0-1,-5 0 1,3 0-422,5 0 1,0 0 0,-3-2-1,-5-3-125,1-2 0,-8-8 0,5 8 485,-5 2 0,-2-7 0,0 0 0</inkml:trace>
  <inkml:trace contextRef="#ctx0" brushRef="#br0" timeOffset="899">271 530 8261,'0'-22'-137,"0"1"1,0 6 0,0 1 44,0-3 295,0 7 0,0 3 0,-2 12 0,-6 2 1,6 17 0,-5-2 0,4 4-97,3 6 1,0 2 0,0 9 0,0 1-334,0-1 1,0 1 0,0-1-1,3 1 226,4 0 0,-5-1 0,8 1 0</inkml:trace>
  <inkml:trace contextRef="#ctx0" brushRef="#br0" timeOffset="1386">1425 443 8194,'0'-34'26,"-2"5"1,-5 5 105,-8 2 0,3 8 0,-3 2 0,-1 2 411,-4 5 0,-9 3 0,0 2 0,2 2-315,3 5 0,3 5 0,-1 13 1,0 1-151,0 3 1,3 8-1,4-6 1,6 3-212,-1 5 0,8-8 0,-6-2 0,6-5-224,2-2 0,2-3 113,6-4 1,4-5-1,9-13 1,4-4 54,4-8 1,-5-6 0,5-6 0,-5-4-48,-2-3 0,-8-3 1,1-4-1,2 3 83,2 1 1,3 1 0,-3-8 0,-2 1 86,-2-1 0,-8-4 0,5 2 0,-2 7 124,-5 5 1,-1 8-1,1 9 161,3 2 1,-1 20 0,-7 5 0,0 14 104,0 12 0,-3 15 0,-1 5 0,-4 2 36,3 0 1,3 0 0,2 7 0,0 1-551,0-1 0,0-2 0,0-3 1,0-2-629,0 3 1,0-8 0,0-2 817,0-5 0,0-3 0,0 1 0</inkml:trace>
  <inkml:trace contextRef="#ctx0" brushRef="#br0" timeOffset="1583">816 1227 8194,'-13'0'451,"6"-2"1,14-3-1,10-5-258,10-2 0,7 5 0,12-5 1,5 0-281,7-1 1,5 6 0,4-5 0,4 2-755,1 6 841,1 1 0,-8 3 0,0 0 0</inkml:trace>
  <inkml:trace contextRef="#ctx0" brushRef="#br0" timeOffset="2132">1229 1750 8085,'0'-22'0,"0"0"0,0 0 0,0 1 320,0-1 0,-2 0 0,-3 0 1,-5 3-37,-2 4 1,-2 3 0,-8 7 0,0-2-56,0 2 0,-2 10 0,-2 7 0,-3 5-204,2 7 1,-5 13-1,3-1 1,3 5-22,2 3 0,4-1 1,3 3-1,5 3-227,3 1 0,1-8 0,8-13 0,0-5-12,0-2 1,3-3-1,4-5 1,10-6 104,10-6 0,-1-19 1,8-5-1,0-4-172,0-6 1,-8-2-1,3-7 1,-4 3 130,-4 1 1,1 1 0,0-5-1,-3 2 196,-4 3 1,-3 0 0,-7-8 0,2 3 65,-2 5 0,-3-3 0,-2 10 0,0 2 151,0 3 1,-2 5-52,-5 4 1,4 8-1,-4 17 1,2 9 23,-2 8 0,2 11 1,-7-1-1,2 4-65,5 2 1,1 8 0,-1 0 0,-3-3-270,4-2 1,-6 5 0,3 2 0,2 0-528,2 1 0,-4-3 646,0-8 0,0-9 0,7-3 0</inkml:trace>
  <inkml:trace contextRef="#ctx0" brushRef="#br0" timeOffset="2316">1621 1597 8085,'-22'7'123,"1"1"1,6 9-1,1-3 1,-3 6 37,-3 1 0,-1 8 1,1 3-1,3 2-174,3 4 0,-1 11 0,-4 2 0,2-3-251,2-2 1,8-2-1,-7-1 1,-1-2-217,3-4 0,0-6 480,5-9 0,-5-10 0,-10-2 0</inkml:trace>
  <inkml:trace contextRef="#ctx0" brushRef="#br0" timeOffset="2483">1360 1641 8085,'14'0'187,"1"0"0,-1 2 1,6 5 228,-6 8 1,6 12 0,-6 4-1,6 3-292,1 5 0,1 2 0,0 2 0,0 1-286,-1-1 1,1-1 0,0-6 161,0-7 0,9 5 0,3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04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175 567 8246,'0'-22'-417,"0"0"0,0 0 420,0 0 1,0 8-1,-3 2 631,-4 2 1,2 5-397,-9 13 1,6 6 0,-6 15 0,-1 7 28,3 6 0,-7 4 1,4 4-1,-2 8-44,3 5 1,-3 3-1,10-1 1,2 0-277,2 1 0,3-1 0,0 0 1,0 1-438,0-1 0,3-9 1,4-8-1,10-9 490,10-10 0,7-5 0,9-2 0</inkml:trace>
  <inkml:trace contextRef="#ctx0" brushRef="#br0" timeOffset="316">392 959 8279,'-7'-15'0,"0"0"230,2-1 0,3-4 0,2-2 379,0 1 1,0-1 0,2 2-365,5 6 1,-2-3 0,10 10 0,2 2-163,2 3 0,3 2 0,-1 0 1,1 0-85,0 0 1,0 9 0,-3 6 0,-4 4-161,-8 3 0,-5 9 0,-2 6 0,0 4-157,0 2 0,-9 1 1,-6-1-1,-4 1 292,-3-1 1,0-1 0,0-4 0,3-4 135,5-2 0,-6-3 1,8-8-1,-2-1 169,-1-6 0,10 6-606,-2-6 0,7-4 0,7-5-235,8-10 1,7-7 0,4-10-1,6-2 562,2-5 0,2-5 0,7-10 0</inkml:trace>
  <inkml:trace contextRef="#ctx0" brushRef="#br0" timeOffset="466">1046 893 8206,'12'-14'338,"-5"-1"1,3 13-75,-3 2 0,-7 9 0,-10 13 0,-2 2-209,-5 5 0,0-2 0,0 7 1,3 0-242,-3 0 0,5 0 1,-3 4-1,1-4-1025,2-2 1211,-8-3 0,8 2 0,-10 3 0</inkml:trace>
  <inkml:trace contextRef="#ctx0" brushRef="#br0" timeOffset="668">763 850 8185,'0'21'164,"2"-6"1,3-1 0,5 3 312,2 3 1,-5 2 0,7 2-1,3 2-250,3 3 1,4 8-1,3-8 1,2 0-168,-3 2 1,6-7 0,-3 5 0,-3-7-1047,-2-7 0,-2 2 986,0-10 0,9 0 0,3-7 0</inkml:trace>
  <inkml:trace contextRef="#ctx0" brushRef="#br0" timeOffset="968">1133 675 8161,'0'-21'-42,"0"-1"0,0 0 0,0 0 455,0 1 1,0 6 0,2 0 0,5 1 1,8 2 0,4 0 0,3 7 0,0-2-186,0 2 1,-1 2 0,1 3 0,0 0-249,0 0 0,0 10 0,-3 5 0,-5 4-240,-6 3 0,-6 2 0,-2 3 1,0 4-47,0 3 1,-2 0-1,-6 4 1,-4-4 97,0-2 0,-5-1 0,10-4 0,2 2 298,3-2 0,-1-11 0,-1-1 283,-4 2 1,3 0-395,13-3 1,4-4 0,10-12 0,-1-6-900,1-6 0,2-5 919,5-3 0,5-10 0,10-2 0</inkml:trace>
  <inkml:trace contextRef="#ctx0" brushRef="#br0" timeOffset="1185">1699 0 8161,'14'8'-56,"1"-1"0,-8 10 0,8-3 0,-1 8 540,-2 7 0,5 5 1,-7 12-1,2 7 78,5 13 1,-5 6-1,0 13 1,-2-1-451,-5 6 1,-4-39 0,0 0 0,-3 45 0,-8-1-181,-12-8 1,-9-7 0,-13 0 0,1-8-759,-1-4 1,1-12 546,-1-6 1,1-4 0,-1-2-1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27:15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66 8094,'0'-15'-424,"0"1"0,0 6 1790,0-6-767,0 9-222,0-5 1,0 13-1,0 4 12,0 8 0,0 14 0,0 7 1,0 5-140,0 3 0,0 9 0,0 5 1,0 7-70,0 8 1,0 4 0,-3 8 0,-2-3-165,-2-2 1,-10-3 0,3 1 0,-6-13-156,-2-12 1,1-9 0,-1-8-601,0-7 1,0-7-161,1-7 1,8-15 0,6-15 897,5-4 0,2-13 0,0-2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10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22 8209,'-22'-12'-667,"0"5"566,1 4 0,6 3 1,1 0-1,-1 3 489,3 4 1,-7 7 0,4 15 0,-4 8 5,-3 4 1,0 12-1,0 8 1,3 9-181,5 10 0,-6 14 0,8 5 0,5-48 0,0 0-73,-1 0 0,1-1 1,2 42-1,-2 3 1,5-6-122,2-2 1,9-16 0,8-9 0,7-6-262,5-8 1,8-9 0,-6-5 0,1-5-162,-1-10 1,5 1-1,-4-13 1,-1-2-647,1-3 1048,-3-2 0,2 0 0,3 0 0</inkml:trace>
  <inkml:trace contextRef="#ctx0" brushRef="#br0" timeOffset="217">632 937 8111,'2'14'-115,"6"1"0,-3-11 0,9 4 115,3-6 0,2-2 0,3 0 0</inkml:trace>
  <inkml:trace contextRef="#ctx0" brushRef="#br0" timeOffset="521">1133 654 8281,'12'-22'249,"0"2"1,-7 3 313,2 3 1,10 9-245,-2-2 0,-3 7 0,0 7-223,-2 8 1,-3 4 0,-7 3-1,0 0-119,0-1 1,0 8 0,0 3-1,-3-1-273,-4 1 1,-5 6-1,-10-4 1,0 3-11,1-1 1,-1 0 0,0 8 0,0-3 146,1-5 0,-1-2 0,0-7 144,0 2 12,10-10 1,12-12 0,17-14 0,7-7-301,5-6 0,8-2 1,-6 1 302,3-1 0,2 0 0,8 0 0</inkml:trace>
  <inkml:trace contextRef="#ctx0" brushRef="#br0" timeOffset="702">1852 654 8281,'-22'2'-237,"2"5"0,3 8 591,3 4 1,-1 3 0,-6 2 0,-1 5-308,0 7 1,0-2 0,1 3-1,-1 1-584,0 3 0,3 1 537,4-6 0,-4 5 0,7-7 0</inkml:trace>
  <inkml:trace contextRef="#ctx0" brushRef="#br0" timeOffset="886">1590 632 8262,'3'22'-6,"1"-1"0,4 1 100,-3 0 1,4 7 0,1 2 0,2 3 400,5 5 1,2 2 0,3 3 0,2-1-552,5 1 1,-2-1-1,7-2 56,-3-4 0,8 4 0,-5-7 0</inkml:trace>
  <inkml:trace contextRef="#ctx0" brushRef="#br0" timeOffset="1516">458 958 8394,'-12'-2'1564,"4"-5"-1329,6 4 0,14-6 0,8 9 0,6 0-305,1 0 1,7-3 0,2-2-1,3-2-7,-3 2 1,3 3 0,-8 2 0,1 0-236,-1 0 1,-2 0-1,-7 0-1094,0 0 1406,-10 0 0,7 10 0,-7 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13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1111 8167,'14'0'-32,"1"0"157,2 0 1,2-8-1,3-1 1,0-3 14,0-5 0,7-3 0,2-4 0,0-3-7,1-2 1,4 0-1,-9 5 1,-5-2-170,-5-3 0,-5 0 1,2 7-1,-7 0-69,-4 0 0,-6 8 0,-4 2-67,-7 2 0,-13 3 0,-4 7 0,-1 0 117,1 0 1,-6 7 0,6 3-1,-1 2 183,1 5 1,0 2 0,4 5 0,-2 3 176,2 2 1,5 0-1,6-7 1,3-1 323,4 1 1,2 7 0,7 0-290,0-2 1,12-5 0,7-5 0,10-5-392,5-3 1,2 6 0,5-8 0,-2-2-348,-3-3 0,-7 1 0,5 2 0,-2 2-2002,-6-2 2400,-2-3 0,8-12 0,2-2 0</inkml:trace>
  <inkml:trace contextRef="#ctx0" brushRef="#br0" timeOffset="1017">588 109 8182,'-14'2'769,"-1"6"-509,1-6 0,2 5 0,7-12-166,10-2 1,7-7 0,10 4 0,-1-2-19,1-5 0,0 5 0,0 0 0,0 2-7,-1 5 0,1 3 0,0 2 29,0 0 0,-10 2-291,-5 5 0,-5-2 0,-2 10 0,0 2-95,0 2 1,-9 3 0,-3 0 0,-3-1-30,1 1 1,-1-2 0,-4-3 0,2-3-261,2 3 0,10-5 391,-2 3 1,7-11-1,7 6 204,8 0 0,12-8 0,2 5 0,-3-4 296,-2-3 1,-2 0 349,0 0 1,-10 10 0,-5 4-227,-4 5 0,-15 3 0,-10 0 0,-10-3-289,-1-4 1,-9 4-1,6-4 1,-5 4-250,-3 3 1,1-10 0,2-5 0,5-4-368,6-3 0,6 0 0,5-3 467,4-4 0,-4-15 0,7-12 0</inkml:trace>
  <inkml:trace contextRef="#ctx0" brushRef="#br0" timeOffset="1268">1351 0 8182,'-22'22'181,"0"-8"1,0 1-1,1 2 34,-1 2 0,0 3 0,-2 0 0,-3-1-125,-2 1 0,0 0 0,10 0 0,2 0-322,2-1 1,3 1-1,-5-3 1,5-2-369,2-2 1,1-8 599,2 8 0,4-10 0,-7 4 0</inkml:trace>
  <inkml:trace contextRef="#ctx0" brushRef="#br0" timeOffset="1450">959 22 8182,'12'0'779,"7"0"1,-7 2-326,0 5 1,8 6 0,-8 11 0,2 2-389,1 3 1,-1 10-1,8-5 1,0 2-827,0 1 1,-1-4 759,1 4 0,10 4 0,2-7 0</inkml:trace>
  <inkml:trace contextRef="#ctx0" brushRef="#br0" timeOffset="2001">1394 980 8173,'-7'-15'299,"0"1"0,2 9 291,12-2 0,5 4 1,10 3-1,0 0-502,0 0 0,7 0 1,0 0-1,-3 0-997,-2 0 0,-2 0 909,0 0 0,0 0 0,0 0 0</inkml:trace>
  <inkml:trace contextRef="#ctx0" brushRef="#br0" timeOffset="2199">1547 588 8173,'0'22'-17,"-3"0"0,-2-1 1,-2 1 189,2 0 1,3 7 0,2 2 0,0 3 291,0 5 1,0-5 0,0 0-1,0 0-631,0-1 1,0 4 0,0 6 0,0 1-980,0-1 1,0-6 1144,0-1 0,-10-9 0,-2 4 0</inkml:trace>
  <inkml:trace contextRef="#ctx0" brushRef="#br0" timeOffset="2517">1786 871 8173,'15'-22'79,"-1"1"1,3-1 154,3 0 0,1 0 1,1 0-1,0 1 208,0-1 0,7 7 0,0 3 0,0 0 11,2 0 1,-7 7 0,5-2-1,-4 5-363,-4 2 0,-6 9 1,-3 8-281,-2 10 0,-5-3 1,-13 5-1,-6-2-191,-6 2 1,-1-5-1,-1 7 1,0-2 49,0 0 0,1 3 1,-1-6-1,2 3 137,6-2 1,-3-10 0,7-2 692,-2 1-264,7 4 0,3-6 1,12-2-1,2-2-213,5-5 1,12-3 0,5-4 0,4-3-578,6-2 0,-6-10 555,13 2 0,-5-14 0,-2-4 0</inkml:trace>
  <inkml:trace contextRef="#ctx0" brushRef="#br0" timeOffset="2752">2614 109 8173,'12'41'-96,"-5"-2"1,-2-1 712,2 8 1,-4 3-1,4 14 1,-5 7-337,-2 5 0,-2 12 1,-8 10-1,1-48 1,-1 1-189,-2 2 1,-3 0 0,-3-3 0,-3-1 0,3-1-1,-2 0 1,-2-2 0,-2 0-202,-1-2 0,-1 1 0,-4 1 0,-1-1 1,4 1-1,-1 0 0,-1-2 0,0-1-644,-29 28 0,9-5 1,1-17 751,9-6 0,-2 1 0,7-9 0</inkml:trace>
  <inkml:trace contextRef="#ctx0" brushRef="#br0" timeOffset="3366">3202 1263 8343,'-12'-10'1425,"-5"6"-356,9-11 1,4 10-647,11-2 1,12 4 0,10 3-1,0 0-476,3 0 1,2 0-1,9 3 1,1 2-229,-1 2 0,1 0 1,-1-7 280,1 0 0,-1 0 0,1 0 0</inkml:trace>
  <inkml:trace contextRef="#ctx0" brushRef="#br0" timeOffset="3583">3354 958 7904,'22'10'375,"-8"-8"1,1 6 0,2-6-160,2-2 1,3 0 0,0 0 0,2 0-217,5 0 0,5 0 0,9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27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600 518 8166,'0'-43'0,"0"-3"-13,0-5 1,0 5 0,0-5-1,0 5 161,0 3 0,-2 6 0,-3 4 0,-2 1 211,2 5 0,-7 6 1,-3 4-165,-4 2 0,-3 10 1,0 1-1,1 11-65,-1 15 1,-7 9-1,-3 17 1,1 11-94,-1 13 1,-4 15 0,20-37 0,1 2 0,-2 6 0,0 2-78,-3 6 0,1 1 0,2 5 0,0 2 0,0 5 0,0 1 0,1 5 0,1 2-188,1 6 0,1 0 1,1 2-1,0 2 1,5-29-1,0 1 1,2-1-1,-3 31 1,4-2 11,2-6 1,4-3-1,2-10 1,6-3 0,5-12-1,4-3 1,3-6 0,4-4 215,4-3 0,1-2 0,-1-1 0,3-1 0,6 1 0,2-1 0,-2 1 0,1-1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27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75 8430,'0'-21'-144,"2"1"0,3 3 213,2 3 0,0 11 1,-7 6-1,0 16 91,0 15 0,0 27 1,0 11-1,0 13 7,0 9 1,0-40 0,0 1 0,0 8 0,0 2-1,0 8 1,0 2-151,1 11 1,-2 2 0,1 4 0,-2 2 0,0-24 0,0 0 0,-1 1 0,-1-1-1,-1 0 1,-1 1-431,1-2 1,-2 0 0,0 1 0,-2 1 0,-2 2 0,-1-2 0,0-3 0,0 0 0,-2-1 412,-10 31 0,-1-2 0,1-3 0,-3-2 0,-4-11 0,-3-1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30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501 359 7949,'-9'-22'133,"-3"3"0,-10 2 0,-2 5 41,-5 2 0,4-5 1,-6 8-1,-1 2 356,-4 3 1,-3 9 0,3 3 0,5 2 110,-1 5 1,8 9 0,-5 4 0,5-1-285,2 2 1,8-4 0,1 7 0,4-3-1041,4-4 1,2 4 0,6-2 46,4-2 1,5-6 0,10-6-1,0-8 56,0-4 1,2-3 0,2-3 0,3-4 270,-2-8 1,0-6 0,-3-6 0,0-4 134,-5-3 1,-2 0 0,3-5 0,-3 5 241,-3 3 0,-7-8 0,6 3 0,-4-5 115,-4-3 0,-3 8 1,-2 0-1,-2-1 299,-5 3 0,2-4-51,-10 9 1,3 12-1,-5 19-114,3 17 1,9 13-1,-2 11 1,4 3-92,3 5 0,0 2 0,0 8 0,0-5-384,0-3 1,8 0-1,1-5 1,1 3-939,0-2 0,-1-3 1096,-1-3 0,4 1 0,9-1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30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9693,'22'12'309,"0"-5"0,12-4 0,9-3 0,13 0-183,7 0 0,5 0 0,4 0 0,6 0-900,-1 0 1,5 0 0,-11 0 773,-9 0 0,-6 0 0,-12 0 0</inkml:trace>
  <inkml:trace contextRef="#ctx0" brushRef="#br0" timeOffset="452">501 371 7950,'-22'0'0,"1"0"456,-1 0 0,0 0 1,0 0-1,1 3 117,-1 4 0,7-5 0,1 8 0,-3 0-84,-3 4 1,1 5 0,5 3-1,6 0-318,6 0 1,2 0-1,0 2 1,0 2-235,0 3 0,0 0 1,2-7-1,6-2-278,6-6 1,5 3 0,3-10 0,2-2-299,5-2 1,-4-11 0,1-1 0,-6-3 153,-6-5 0,-2-5 0,5-5 1,-5-2 261,-2 3 0,5-6 1,-8 1-1,-2-1 135,-3 1 0,-2-6 0,0 6 0,0 0 129,0-1 1,0 3-1,0 7 1,-2 3 552,-6 4 1,4-2-137,-11 10 0,3 10 0,-3 14 1,6 9-140,-1 10 1,8 6 0,-8 1 0,3 1-102,-1-1 0,1 1 0,7-1 0,0 1-318,0-1 0,0 1 0,0 0 0,0-1-732,0 1 0,0-10 0,3-8 832,4-9 0,15 2 0,11-6 0</inkml:trace>
  <inkml:trace contextRef="#ctx0" brushRef="#br0" timeOffset="618">980 262 7314,'-9'22'96,"6"-5"1,-6 2 0,-1 8 340,-5 4 0,3-2 0,-2 8 1,-3 4-392,-3 7 0,6-2 0,2 5 0,0-5-262,0-2 1,7-1 0,-2-2 215,4-4 0,-7-6 0,-2-9 0</inkml:trace>
  <inkml:trace contextRef="#ctx0" brushRef="#br0" timeOffset="802">741 306 10564,'14'10'0,"-2"4"519,-2 5 1,9 10-1,1 3 1,9 2-422,5 4 0,2 1 1,8 0-1,-1-5-98,1-3 0,-1-2 0,1-7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39:29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56 262 7996,'-15'-12'507,"1"5"0,7 5 1406,-8 2-1437,10 0 0,5 0 1,15 0-1,4 0-132,3 0 1,9 0-1,6 2 1,4 3-237,2 2 1,1 0-1,-1-7 1,1 0-671,-1 0 1,1 3-1,-3 2 1,-5 2-1020,-7-2 1,-4-3 1580,-4-2 0,1 0 0,0 0 0</inkml:trace>
  <inkml:trace contextRef="#ctx0" brushRef="#br0" timeOffset="218">56 1 7996,'-10'0'1099,"10"0"1,12 0-1,15 0 1,4 0-1136,3 0 1,2 0 0,8 0 0,0 0-1123,-1 0 1158,1 0 0,-1 0 0,1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0:03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23 8149,'-21'-12'-122,"-1"2"1,0 10 0,0 0 135,0 0 0,1 10 0,-1 6 0,0 11 199,0 9 0,1 18 0,-1 11 0,0 15 55,0 12 1,14-38 0,2 3 0,-1 7-1,2 3 1,-1 6 0,2 4-98,1 8 0,1 1 0,0 1 0,2 1 0,0-22 0,1 2 0,0 1 0,0 0 0,1 0 1,0 1-284,0 1 0,0 0 0,1 0 0,2 1 0,1 0 0,0-1 1,-1-1-1,-1-2 0,2 0 0,3 27 0,3-4-105,2-8 0,1-4 1,1-13-1,2-6 0,4-10 1,2-3-1,27 33-594,7-15 1,3-24 810,-3-4 0,2-13 0,-9-10 0,0-4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0:23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1438 8125,'-15'0'541,"0"0"0,3 2-308,-2 5 1,4-7-137,10 0 1,17-12 0,7-17 0,5-7-106,3-5 0,9-10 0,0-2 0,7-5-77,1-10 1,-3 2-1,-5-6 1,-5 2-126,-7-3 1,-4 10-1,-6-5 1,-5 3 53,-6 5 1,-6 9 0,-4 2 0,-6 8 227,-6 5 0,-5 12 0,-3 0 132,0 7 1,0 22 0,0 2 0,1 12 2,-1 10 1,2 5-1,4 12 1,1 5 131,-2 7 1,0-2 0,3 2 0,4 2-205,0 3 1,5 5 0,-7 2-1,3 3-332,4-3 0,2 5 0,3-5 1,0-5-55,0-4 0,10-20 0,5 0 1,4-10-389,3-11 1,0-6 0,-1-9 0,1 2 638,0-2 0,0-12 0,-1-5 0</inkml:trace>
  <inkml:trace contextRef="#ctx0" brushRef="#br0" timeOffset="284">806 1067 8125,'-2'-12'204,"-5"5"1,-5 7-1,-8 10 1,3 11 76,3 13 0,2 0 1,-5 2-1,5 6-114,2 6 1,-4-2-1,6 5 1,3-5-148,3-3 1,12-2 0,4-7-1,6-9 47,1-9 1,4-11-1,1-2 1,6-13 22,2-12 1,-5-14-1,2 2 1,-4-2-164,-8 0 1,-9-1-1,2-6 1,-3-1-75,-4 1 0,-5 6 0,-5 3 1,-4 3-55,-3 4 0,-3 10 1,-7 5-1,1 3-49,-1 4 1,-7 2-1,0 6 1,2 4-105,3 8 0,2 11 1,3 6-1,2-1-761,2 1 1115,11 6 0,-16-4 0,8 10 0</inkml:trace>
  <inkml:trace contextRef="#ctx0" brushRef="#br0" timeOffset="948">1264 1067 8125,'12'-2'127,"-5"-5"0,-7-3 231,-7-5 0,2 6 0,-7 11-95,2 5 0,-7 6 1,5 8-1,-2 1-180,-1 0 1,3 0-1,-5-1 1,5 1-150,2 0 0,1 0 1,4 0-1,-2-1-301,2 1 1,2-7 0,6-3 169,4-3 0,-2 6 1,9-8-1,1 0 189,-3 3 0,7-5 0,-7 9 0,3 3 128,0 3 1,-8 4-1,5 5 1,-2 7 126,-6 5 0,-1 13 1,-3 4-1,-3 5-188,-4 2 0,-7 10 0,-13 2 1,-4 1-42,-3-6 0,0-14 0,-5-7 0,5-5-119,3-2 0,-6-20 0,8-9 0,3-15-47,2-15 1,9-9-1,3-22 1,2-5 222,5-7 1,3 2 0,2 1 0,2-1 93,6 0 1,1 8 0,8 0 0,-2 6-229,2 6 1,2 17 0,3-3-130,0 3 1,-1 9 0,1 5 187,0 10 0,0 7 0,0 10 0</inkml:trace>
  <inkml:trace contextRef="#ctx0" brushRef="#br0" timeOffset="1698">1982 1024 8102,'22'-12'-559,"-2"-8"0,-4 8 0,-1-2 1067,2-1 0,-5 8 0,3-5 175,1 2 0,-3 3-548,1 7 1,-7 10 0,5 4 0,-2 8-226,-5 7 1,-10 5 0,-5 9 0,-2 1-226,-5-1 1,-2 1-1,-5 2 1,-3 2-80,-2 3 1,-2 0 0,4-10-1,-4-5 367,-3-7 1,7-4 0,-2-6 0,5-4 247,2-8 1,10-7-1,5-7 1,4-10 213,3-10 1,3 0-1,4-7 1,8 1 75,4-1 1,5 7 0,3 1 0,2 6-243,-3 6 0,-1 9 0,-4-2 1,1 4-349,0 3 0,0 0 0,0 3 0,-1 4-303,1 7 0,0-2 1,-3 3-1,-2 2 382,-2 2 0,-1 3 0,8 0 0</inkml:trace>
  <inkml:trace contextRef="#ctx0" brushRef="#br0" timeOffset="1915">2788 850 8454,'0'21'950,"-2"1"-862,-6 0 0,-1 2 0,-8 3 1,5 4-412,2 3 0,-7 2 0,5 10 0,-2 3-1172,-1 2 1495,10-1 0,-14 4 0,7 1 0</inkml:trace>
  <inkml:trace contextRef="#ctx0" brushRef="#br0" timeOffset="2132">2614 762 8082,'0'15'0,"0"0"0,0 1 253,0 4 1,0 4-1,2 3 1,3 2 100,2-3 0,8 8 0,-5 2 0,2 6-160,5 1 1,-5-7 0,2 1-1,6 1-678,6 4 0,-6-9 0,4-4 0,-2-7 484,-5-7 0,9 4 0,8-7 0</inkml:trace>
  <inkml:trace contextRef="#ctx0" brushRef="#br0" timeOffset="2434">2984 719 8082,'12'-22'59,"-5"0"0,6 1 1,1-1 285,5 0 1,6 3 0,1 2 0,3 5-164,-2 2 1,4-5 0,-2 8-1,-2 2-207,-3 3 0,-2 4 0,-3 6 0,-4 9-333,-8 9 0,-4 1 0,-6 12 0,-4 4 14,-8 5 1,-14 13 0,-5-5 0,-2-1 248,0-4 1,7-7 0,-5-6 0,2-4 1078,6-2-547,2-3 0,12-20 1,7-9-230,10-12 1,14-7 0,12-5-1,1-3-331,-1-2 1,8 0-1,-5 7 1,2 0-907,0 1 1029,1-1 0,6-10 0,1-1 0</inkml:trace>
  <inkml:trace contextRef="#ctx0" brushRef="#br0" timeOffset="2734">1699 784 8049,'-29'41'-259,"-2"-2"0,2-3 530,5 3 1,-1-5 0,18 2 0,2 3-39,3 2 1,2 10 0,0 0 0,2-3 10,6-2 0,6 7 1,15 5-1,5 3-319,0-3 1,14-5 0,-2-12 0,7-4-392,8-8 0,4-8 1,5-6-1,5-10 466,3-10 0,2-17 0,7-12 0</inkml:trace>
  <inkml:trace contextRef="#ctx0" brushRef="#br0" timeOffset="2917">3485 153 7988,'19'17'105,"-4"4"0,4-1 0,-4 19 0,2 7 257,-3 9 1,3 10-1,-10 8 1,-2 9-355,-2 10 1,-20 0 0,6-41-1,-2 0 1,-3 1 0,-2 0-160,-4 1 0,-2 0 0,-2 5 0,-2 0 0,-4 1 0,-1-1-237,1-1 0,-1-1 0,-4 0 0,-1 0 0,-1-2 0,0 1 0</inkml:trace>
  <inkml:trace contextRef="#ctx0" brushRef="#br0" timeOffset="3266">1 2374 8150,'24'-12'162,"5"5"0,19-3 1,30 3-1,-25 3 1,5 0 17,13-1 0,6 1 0,17 1 0,5 1 0,-22-2 0,3-1 0,0-1 0,6 1 0,1-1 0,2 0-345,4 0 1,0 0 0,1-1 0,0 0 0,0 0 0,-1-1-1,-2 1 1,-1-2 0,0 1 0,-1 0 0,0-1 0,-1-1 236,-1 1 1,0-1 0,-2 0 0,-4 2 0,-1 1 0,-1 1 0,-3 0 0,-1 2 0,-1-1 0,25-2-1,-2 0 8,-9 1 1,-2 0-1,-10-3 1,-2 1 0,-9 2-1,-2 2 1,-7-1-1,-3 0-150,37-4 1,-25 1 0,-22 11-1,-14 4-780,-12 7 1,-9 8-1,-18 5 850,-12 2 0,0 0 0,-9-7 0</inkml:trace>
  <inkml:trace contextRef="#ctx0" brushRef="#br0" timeOffset="3881">785 3702 8081,'-22'-7'-12,"0"-3"1,3-2-84,4-5 0,6-2 0,11-3 0,5-2 473,8-5 1,4-5-1,5-12 1,5-5-46,8-7 0,6-7 0,6-10 0,1-10-269,-25 40 1,-1-2 0,-1 0 0,0 0-1,18-40 1,-5 0-362,-7 0 1,-7-1 0,-7 4 0,-8 4 20,-5 7 0,-2 18 1,-2 11 313,-5 13 0,-3 19 0,-5 14 1,6 17 112,-1 15 0,-2 10-1,-10 7 1,3 7 238,4 5 1,-11 4-1,4 6 1,-2 7 38,-1 4 0,11 4 0,-1-1 1,1 0-221,2 0 0,-5 7 0,10-2 0,2-10-500,2-14 0,15-15 0,8-16 0,9-11-305,5-9 0,2-17 0,8-14 1,-1-8 238,1-7 1,-3-7 0,-2-13 0,-6-4 217,-1-3 1,-3 6 0,-5-6 0,0 0 205,-2 1 1,2 6 0,-14 1 0,0 9 141,-1 10 0,-4 0 85,-12 7 1,-5 17-1,-10 25 1,-2 11 6,-5 10 1,5-2-1,-5 14 1,7-2-127,7 0 1,-2 7 0,8-10-1,-1-4 89,0-5 0,5-13 0,13 1 1,6-10 180,6-10 1,13-9-1,9-13 1,8-14-150,6-10 1,-8-4 0,3-3 0,-7-2-422,-8-3 0,-4 0 0,-13 7 0,-2 3-536,-3 5 1,-11 4 0,-3 11 0,-12 1-79,-8 6 1,-1 4 0,-1 10 0,0 3-1066,0 4 1805,0-5 0,1 27 0,-1-5 0</inkml:trace>
  <inkml:trace contextRef="#ctx0" brushRef="#br0" timeOffset="4265">2070 3027 8081,'14'-22'0,"-2"1"282,-2-1 0,-3 0 0,-9 3 0,-6 2 62,-6 2 0,-8 10 0,-5-2 0,-4 5-50,-3 2 0,-2 9 1,-8 8-1,3 8-222,5 4 1,-5 7-1,4-5 1,-1 3-294,1 5 1,8 0 0,12-1-1,5-4-128,3-2 1,4-6 0,10-9-1,7-5 222,7-2 0,-2 7 0,12-2 0,-5 1 344,-2-1 1,-3 7 0,-2-3 0,-5 10 341,-2 5 1,-3 2-1,-7 8 1,0 2-374,0 5 1,-12 4 0,-7 11 0,-10 1-438,-5 6 1,5-8 0,-7 3-1,-1-12-73,4-10 0,1-10 1,10-22 241,1-6 1,8-18 0,6-14 0,5-17-97,2-15 1,9-7-1,6-2 1,7-3-191,7-4 1,5 6 0,9-2 0,1 10 367,-1 5 0,11-17 0,1 2 0</inkml:trace>
  <inkml:trace contextRef="#ctx0" brushRef="#br0" timeOffset="4682">2505 3027 8006,'-7'-22'375,"0"1"1,-1-1-1,8 0 1,0 0 280,0 1 1,10 6 0,4 1-358,6-3 0,9 0 0,0 2 1,-2 8-210,-3 4 0,-3 3 0,1 3-283,0 4 0,-10 8 0,-5 14 0,-4 5-217,-3-1 1,-10 9 0,-4-6 0,-6 3 83,-2-3 1,1 3-1,-1-10 1,0-3-307,0-2 1,8-4 350,-1-6 1,11-6-1,-1-16 1,10-6 308,9-6 1,8-1-1,4-1 1,3 0 632,-2 0 0,-3 3 0,-2 4 1,0 8-115,0 5 0,-1 2 0,1 2 1,-2 5 9,-6 8 0,-4 7 0,-10 7 0,0 7-398,0 5 0,-12 3 1,-8-1-1,-9 1-1020,-5-1 0,5-1 0,-5-6 0,1-7 861,-1-5 0,-3-2 0,-6 0 0</inkml:trace>
  <inkml:trace contextRef="#ctx0" brushRef="#br0" timeOffset="4918">2549 2548 8335,'-44'22'0,"3"0"214,5-1 1,-3 11 0,10 4 0,2 8-17,3 7 1,5-3-1,4 10 1,8 5-31,5 7 1,2 0 0,0 10 0,4 2-482,11 3 1,-1-7-1,18-8 1,-1-12-324,6-15 0,4-9 0,2-14 636,1-6 0,9-14 0,3-12 0</inkml:trace>
  <inkml:trace contextRef="#ctx0" brushRef="#br0" timeOffset="5117">3224 2483 8010,'12'10'0,"-5"6"372,-5 11 0,6 0 1,1 11-1,1 8 94,0 10 0,-3 9 0,-7 10 1,0 10-322,0 7 0,-1-40 0,0 0 0,-2-1 1,-2 0-1,-2 2 0,-3 0-378,-2 2 0,-2-1 1,-2-4-1,-2-1 0,-3-2 1,-2-2-1,-18 37-1412,5-9 1467,-5-25 0,-3 3 1,-11-17-1</inkml:trace>
  <inkml:trace contextRef="#ctx0" brushRef="#br0" timeOffset="5567">4748 0 8062,'7'44'0,"1"2"115,-4 5 1,1 14 0,0 15 0,5 9 117,-4-39 0,0 2 1,-2 5-1,-1 2 0,3 11 1,0 3-1,0 4 0,0 1-85,1 2 1,-2 2 0,-2 4-1,-1 2 1,1 2 0,-1 2-1,-3-1 1,-3 1-251,-1 5 0,-4-2 0,-4-10 0,-3-1 1,-1 3-1,-3 0 0,0-6 0,-3-2 191,-2-2 1,-1-2-1,-1-2 1,-2-1-1,-2-1 1,-1-1-1,2-4 1,0-2-111,1-6 1,0-2-1,1-4 1,-2-2-1,-1-7 1,-1-2 0,1 1-1,1-1-446,-28 39 1,10-20 0,-3-4 0,8-15 466,6-12 0,3-7 0,10-8 0,2-7 0,6-4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0:32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0 458 8024,'0'12'1866,"0"-2"-1365,0-10 1,10 2 0,7 3-1,7 2-471,5-2 1,8 0-1,-6 0 1,3 2-522,5-2 1,-8-3 0,1-2 490,-1 0 0,-7 0 0,8 0 0</inkml:trace>
  <inkml:trace contextRef="#ctx0" brushRef="#br0" timeOffset="335">588 131 8024,'13'-9'87,"-1"-3"1,-8-10-1,6 0 273,2 0 1,0 8-1,5 2 1,-2 2 708,2 5 1,12 3-833,7 2 1,-4 2 0,-3 5 0,-8 8-269,-6 4 0,2 3 0,-10 0 0,-2 2-232,-3 5 0,-2 5 0,0 10 0,-2-1-166,-5 1 0,-5-1 1,-10 1-1,-2-1 4,-5 1 0,12-3 0,-5-7 0,2-10 636,1-7 0,5-5 382,-1 3 0,13-15 1,2-15-1,14-4 93,13-3 1,-1 3-1,11 2 1,1 2-469,4-2 1,11 0 0,2 0 0,1 5-852,-5 3 1,2-6 0,-2 8 632,-3 2 0,-11-7 0,-6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0:37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937 687 8173,'12'-21'0,"-5"-1"135,-5 0 0,-2 0 0,-2 1 306,-5-1 1,-13 10 0,-9 4 0,0 6 195,-2 2 1,-1 0 0,-6 0-1,1 2-35,-1 6 1,4 6 0,0 13-1,2 4-410,6 3 0,-6-5 0,3 7 0,5 1-104,7-3 0,5 7 0,7-7 1,-2 0-215,2-5 1,5 2 0,7-4 0,8-6-649,4-4 0,10-12 0,3 2 1,2-4-263,4-3 1,1-10 0,0-4 0,-5-8-1394,-3-7 2429,-2-5 0,3-10 0,1 1 0</inkml:trace>
  <inkml:trace contextRef="#ctx0" brushRef="#br0" timeOffset="184">828 56 8173,'0'-22'716,"0"0"-209,0 10 1,0 15 0,0 18-1,0 13 6,0 7 0,0 13 0,0 4 0,0 7 50,0 8 0,7 4 0,0 13 0,0 2-479,3 2 0,-7 0 1,6-9-1,-2-5-424,1-8 1,-1-16 0,-7-12-1,0-13-571,0-7 911,0-2 0,0-10 0,0-2 0</inkml:trace>
  <inkml:trace contextRef="#ctx0" brushRef="#br0" timeOffset="450">0 1515 8149,'22'12'336,"-3"0"0,1-7 1,1 2 195,11-2 0,11-5 0,15-5 0,15-7-336,9-7 1,-30 11 0,3-1 0,2-6 0,2-2 0,3 3 0,2-1-198,1 1 0,0-1 0,-4-3 0,-1 0 1,-2 4-1,-2 1 0,-3 2 0,-2 1-418,44-7 0,-28 12-2317,-16-2 2736,-24 14 0,-27 5 0,-12 10 0</inkml:trace>
  <inkml:trace contextRef="#ctx0" brushRef="#br0" timeOffset="999">762 2038 8096,'-14'0'1197,"-1"0"-688,-2 0 1,-4 0 0,-6 0 0,-4 0-25,-3 0 1,5 0 0,-5 2 0,0 5-367,0 8 0,0 14 0,-2 5 0,7 2-111,5 0 1,2 1 0,2 6 0,6 1-355,7-1 0,4-9 1,6-7 22,4-10 1,5-8 0,12-11 0,3-8 134,2-12 1,10-9 0,-6-13-1,4-2 23,-1-4 1,-2 1-1,2-6 1,-7-1-8,-5 0 0,-2 6 0,0-9 1,0 1 91,0 3 1,-8-6 0,-2 10 0,-2 3 24,-5 2 0,-3 5 633,-2 5 1,-2 16-319,-6 20 0,6 20 0,-5 16 0,2 5 60,-2 3 1,4 2 0,-4 2 0,2 3 13,-2-3 0,4 8 0,-4-1 0,5 1-490,2-5 0,0 2 1,0-2-1,0-3-1066,0-2 0,0-5 0,0-4 143,0-8 1079,9-15 0,4 6 0,8-8 0</inkml:trace>
  <inkml:trace contextRef="#ctx0" brushRef="#br0" timeOffset="1198">1176 1733 8096,'15'-8'301,"-1"1"1,-7-7 41,8 6 0,-10 4 1,2 11-1,-7 7 77,-7 6 0,-3 9 1,-7 2-1,5 3-213,2 5 0,-7 4 1,5 6-1,-2 2-269,-1-3 1,3 5-1,-5 0 1,3 3-861,-3 5 1,-3-11 0,1-6-1,5-13 922,6-6 0,-13-13 0,-4-3 0</inkml:trace>
  <inkml:trace contextRef="#ctx0" brushRef="#br0" timeOffset="1367">937 1842 8096,'7'-15'0,"2"1"-232,4-3 1,-6 5 801,7-3 1,1 10-1,7 0-14,-1 10 1,1 7 0,0 10 0,0 2-189,0 5 0,2 3 0,2 6 0,6-4-402,2-2 0,-8 6 0,6-4 0,-3 0-1196,0-5 1230,0-5 0,2-2 0,3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0:34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1438 8013,'12'0'311,"1"-7"8,-6-1 0,-5-1-66,6 2 1,1-6-1,1-6 1,2 2-135,5 3 0,2-1 1,3-9-1,0-3-138,0-2 0,2-7 0,2 5 0,3-3-110,-2-5 1,-5 5-1,-5 0 1,-5 3-10,-2 4 1,-3 10 0,-7 3 0,-3-1-8,-4 3 1,0 2 0,-12 10 0,-8 3 15,-5 4 1,3 5 0,-4 10 0,-1 0 242,0-1 1,7 11-1,-2 4 1,5 5 278,2 3 0,8-1 0,2 1 0,2 0-118,5-1 0,3 1 0,2-1 0,2-2 297,5-4 1,8 1-1,11-9 1,6-4-592,2-8 0,4-1 1,11-8-1,4-3-572,3-3 0,-8-14 0,3-7 0,-3-10 591,3-5 0,-5-12 0,7-10 0</inkml:trace>
  <inkml:trace contextRef="#ctx0" brushRef="#br0" timeOffset="833">567 306 8007,'-15'0'244,"1"0"1,9-3 42,-2-4 0,4 2-254,3-9 0,8-1 0,1-4 0,3 2-46,5 2 1,5 1 0,5-8 0,2 3 84,-3 4 0,-2-2 0,-2 7 1,0 1-50,0-1 0,0 3 1,-1 7-55,1 0 1,-3 10-1,-4 4 1,-8 5-52,-4 3 1,-13 7-1,-5 3 1,-4-1-51,-3 1 0,1-3 1,-1-8-1,0 1-231,0 0 1,3 0-542,4 0 1016,6-10 0,18-5 0,6-12 0,4-2 433,3 2 0,0 3 0,0 2 160,-1 0 0,-6 2 0,-3 5-247,-2 8 1,4 4 0,-7 3 0,-4 0-330,-8-1 0,-7 1 0,-10 0 0,0 0-674,1-1 0,-8-6 0,-1 0 0,1-1-217,-2-2 0,4 0 1,-6-7-1,1 2 762,5-2 0,-6-2 0,-1-3 0</inkml:trace>
  <inkml:trace contextRef="#ctx0" brushRef="#br0" timeOffset="1033">1373 1 8007,'-15'14'-225,"0"1"0,-1 2 484,-4 2 1,6 3 0,-1 2 0,1 3-215,2 2 0,-8 9 0,8-1 0,-2 1-260,-1-1 0,8 4 1,-5-7-1,0 2-918,0 0 1133,7-19 0,-15 22 0,8-15 0</inkml:trace>
  <inkml:trace contextRef="#ctx0" brushRef="#br0" timeOffset="1234">1024 66 8007,'15'0'1225,"-1"0"-745,1 0 0,4 10 0,-4 4 0,-6 8-48,1 7 0,2-2 0,10 9 1,0 3-196,-1 2 0,4 2 1,4-1-1,4-4-589,1-1 0,5-11 1,-10 3-1,0-5-527,3-2 879,-8 0 0,7-10 0,-9-2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0:54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1 596 10381,'21'0'1230,"0"0"-1119,1 0 1,-1 0 0,0 0-1,0 0-872,1 0 1,-8 0-1,0 0 761,2 0 0,3 0 0,3 0 0</inkml:trace>
  <inkml:trace contextRef="#ctx0" brushRef="#br0" timeOffset="554">1170 1 8137,'-21'21'0,"0"-7"0,-1 3 0,1 4-179,0 5 0,-3 12 0,-4-3 0,-8 5 522,-4 3 0,5 9 1,2 4-1,0 8-119,0 7 0,14-5 0,0 3 0,7-8-146,7-4 0,5-17 0,7 0 1,10-9 61,9-12 1,0-7 0,9-12 0,3-3-38,2-4 0,-4-7 0,-1-12 0,1-2 57,-3 2 0,0-7 0,-10 0 0,-1-1-142,-11 6 1,-6 4 0,-5 3-1,0 0-121,0 0 1,-9 9-1,-8 5 1,-9 4-83,-9 3 0,2 0 0,-3 3 1,-2 2-127,-2 2 0,5 12 0,2-1 1,0 8-203,0 0 0,7 5 0,0 0 513,9 2 0,-2-7 0,7 5 0</inkml:trace>
  <inkml:trace contextRef="#ctx0" brushRef="#br0" timeOffset="780">1787 149 7947,'-14'3'503,"-1"2"-26,-1 2 1,-3 12-1,-5 2 1,-2 12-318,-2 7 1,-3 5 0,5 5 0,-4 6-460,-4 6 0,8 1 0,-2 1 0,5-2-391,1-6 0,10-13 0,3-15 690,0-4 0,6-3 0,-6 0 0</inkml:trace>
  <inkml:trace contextRef="#ctx0" brushRef="#br0" timeOffset="980">1383 213 8096,'0'22'244,"0"-1"1,0 0 0,0 3 0,0 2 435,0 2 1,7 10 0,5-5-1,4 5-76,8 4 0,9-11 0,-2 11 0,2-1-718,4-1 1,6-5 0,4-2-1,0-2-2857,-6-5 2971,1-12 0,-9 14 0,10-4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0:59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1277 8089,'-22'0'1465,"1"0"493,0 0-847,9 0-936,3 0 1,11 7 0,5 0 0,7-2-89,5-3 0,2-4 0,1-6 0,-1-6-54,0-5 0,1-2 1,-1 0-1,0 0-259,0-1 1,-2-6-1,-2 0 1,-5 2-145,-3 2 0,5 3 1,-7 0-1,-2-1-25,-3 1 1,-4 9 0,-5 5 0,-7 5 251,-5 2 1,-2 2 0,-1 8-1,1 8 360,0 8 1,0 12 0,-1-2 0,1 4 179,0 2 1,7 1 0,2-1 0,2 1 54,6-1 0,1-1 1,6-4-1,4-4-164,7-2 1,14-2 0,8-11 0,4-1-465,2-3 0,1-9 1,-1 0-1,1-10-1665,-1-9 1,1-8 1840,-1-6 0,1-5 0,0-10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04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40 128 7543,'-2'12'1326,"-5"-5"-1146,4-4 1,-6-1-1,7 3-51,-5 2-258,4 0 0,-4-10 32,14-4 1,3 3-1,6-8 1,-2 2 82,3 6 1,2-6-1,2 3 1,0 2 52,1 3 1,-8 2-1,0 2 64,2 5 0,-6 5 0,-3 10-110,-5-1 0,-2 0 0,-2 0-174,-5 1 1,2-1 0,-7 0-260,3 0 1,-1-9-1,6-2 112,-3-1 1,2-7 0,12 6 256,7-6 1,5-2-1,2-2 1,1-3 448,-1-2 1,0 0 0,0 7 168,1 0 1,-1 0-190,0 0 0,-9 9 0,-7 5-302,-10 5 0,-14 2 0,-9 1 0,-1-1-254,-1 0 0,6-2 0,-7-2 0,3-6-73,0-1 0,-1 4 0,8-7 0,0 0-148,0 3 0,6-8 419,1 5 0,9-14 0,-4-5 0</inkml:trace>
  <inkml:trace contextRef="#ctx0" brushRef="#br0" timeOffset="249">933 1 7932,'-21'7'209,"2"2"1,3 1 66,1-1 0,4 8 0,-6-3 0,3 5-355,-3 2 1,-2 7 0,-2 3 0,2 2-306,5 5 1,-5 2 0,5 0 0,-3-2 383,3-2 0,-5-1 0,8 7 0</inkml:trace>
  <inkml:trace contextRef="#ctx0" brushRef="#br0" timeOffset="466">614 65 8814,'-11'9'695,"1"-4"1,10 9 0,0 5-215,0 7 1,2 0 0,8 9-1,9 3-36,7 2 1,14 10-1,0-1 1,7-1-627,1-4 0,-4-3 1,1-6-1,3-7-2688,1-4 2869,-9-3 0,1 1 0,-8-1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11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1 384 8096,'28'0'0,"3"0"16,2 0 1,-5 0-1,8 0 1,1 0 354,3 0 0,3 0 0,-3 0 0,-2 0-101,-3 0 1,-6 0 0,4 2-1,-2 3 220,-6 2-490,-1 0 0,-3 2 0,1 3 0</inkml:trace>
  <inkml:trace contextRef="#ctx0" brushRef="#br0" timeOffset="250">107 43 8408,'9'-11'314,"6"4"1,6 2 0,7 0 0,8-2-85,4 2 0,2 3 0,1 2 0,-1 0-155,1 0 0,-1 0 1,-2 0-1,-4 0-293,-8 0 0,-4 0-966,-3 0 1184,-9 0 0,-21 9 0,-15 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13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490 105 8159,'0'-21'0,"0"-1"195,0 1 1,0 7 1281,0 0-1093,0 9 0,7-2 1,0 14-1,-3 7-95,-1 5 0,4 5 0,0 4 0,-2 5-95,-3 0 1,5 7 0,0-4-1,-2 4-348,-3 2 0,-2 1 1,0 2-1,0 4-1167,0 8 1,0-3 1320,0 3 0,0 0 0,0 7 0</inkml:trace>
  <inkml:trace contextRef="#ctx0" brushRef="#br0" timeOffset="369">1 1019 8461,'0'12'1036,"2"-3"0,5-9 0,12 0-657,14 0 1,12 0 0,23 0 0,10 0-258,14 0 1,-37-3-1,1-1 1,3 0-1,1-1 1,-1 0-1,0 0-195,-2 1 0,-1-1 1,-2-2-1,-2 0 1,0 2-1,-2 0 0,42-4-707,-12-1 1,-13 3 0,-32 5-900,-7-5 1679,-13 4 0,3 3 0,-6 12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15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128 575 8117,'-21'0'-40,"6"7"0,1 2 0,0 3 256,2 4 1,-4 3 0,6 3-1,1-1 364,-1 0 1,3 0-1,7 1-172,0-1 0,3-9-242,4-5 0,5-7 0,9-7 0,2-7-190,6-5 0,-6-12 0,6-5 0,-3-4-174,2-2 0,-4 6 1,4 1-1,-4-5-1,-3-7 0,-7 9 0,0-5 0,0 3-48,-2 0 1,-2 4-1,-10 3 1,0 3 161,0 4 1,0 9-1,-3 5 314,-4 3 0,3 2 0,-11 11 0,1 8-24,2 10 0,-7 15 0,8 4 0,-3 6 38,-1 0 1,8 7 0,-5 3 0,3 4-461,4 3 1,3 0 0,2-3 0,0-1-535,0-4 1,12-11 0,7-2 0,7-15 298,0-11 0,7-8 0,0-9 0,2-2 452,1-5 0,-1-15 0,8-11 0</inkml:trace>
  <inkml:trace contextRef="#ctx0" brushRef="#br0" timeOffset="216">638 638 8117,'-21'10'148,"0"-6"0,-1 11 0,3 4 240,5 7 1,-5-3 0,5 8 0,-5 0-24,-2 4 1,9 3 0,5-3-1,5-6-88,2-6 0,2-4 0,5-5 0,10-7 87,9-4 1,0-8 0,12-7 0,4-11-236,5-8 0,-7-2 0,-11-5 1,-6 5-205,-1 2 1,-3-4-1,-5 4 1,-7 0-181,-5 1 0,-2 1 1,-2 8-1,-5 2-319,-7 5 1,-5-3-1,-3 10 1,-1 3-92,-6 1 1,6 3 0,-6 3 0,6 4-1297,2 7 1961,-1 5 0,1 2 0,0 0 0</inkml:trace>
  <inkml:trace contextRef="#ctx0" brushRef="#br0" timeOffset="899">1127 532 7280,'-14'2'386,"0"5"1,7-2-1,-5 9-267,2 3 0,-4-5 0,7 2 1,0 2-89,-2 3 1,4 3 0,-7-1-268,3 0 1,-6 0-385,8 1 355,0-11 0,10-1 267,4-10 0,-3 0 0,11 0 226,1 0 0,-4 2 0,0 5 0,-3 7 156,-4 5 1,0 5-1,-1 4 1,4 10-97,-4 9 0,-1 1 0,-3 6 0,-3 0-222,-4 1 1,2-1 0,-9 3 0,0-10-129,2-9 1,-7-8 0,5-11 0,-5-4 44,-2-8 0,0-5 0,2-4 0,2-8-100,3-11 0,2-10 0,-4-11 1,4-1-197,3 1 0,1-1 1,11 1-1,2-1-170,2 1 0,7 1 0,-5 4 0,3 4 483,5 2 0,2-7 0,2 5 0</inkml:trace>
  <inkml:trace contextRef="#ctx0" brushRef="#br0" timeOffset="1466">1552 511 8032,'7'-14'503,"1"-1"1,-1 8 0,-5-5-38,5 3 0,-2 0-272,9 2 1,-7 2-1,7-7-179,3 3 1,-5 1 0,2 8-281,2 0 0,-4 0-105,2 0 0,-2 3 0,2 4 109,-7 7 1,-4 5 0,-3 2-1,-3 0-3,-4 1 0,-2-1 1,-8-2-1,5-3-51,3-1 1,-5-1 368,7 7 171,0-9 1,9-3-1,5-9 399,7 0 1,5 0 0,0 3 172,-5 4 1,3-3-1,-10 11-412,-2 1 0,-3 3 0,-2 2 0,-2 1-432,-5-1 1,-5 7-1,-10 1 1,-1-1-503,-6 3 0,-1-8 0,-8 6 1,3-8-251,-3-7 0,5 3 1,-3-10-1,1-3 799,2-1 0,-7-13 0,6-2 0</inkml:trace>
  <inkml:trace contextRef="#ctx0" brushRef="#br0" timeOffset="1750">1659 86 8064,'-24'7'0,"-2"2"129,-2 3 1,-3 2-1,5 10 1,-2 4 174,2 7 0,2 6 1,5 3-1,3 6 6,1 7 1,4 4 0,-6 5 0,5 5-226,3 7 1,2-5-1,7-4 1,2-10-235,5-9 0,5-6 0,12-6 0,2-7-212,2-10 0,10-14 0,-3 0 0,8-7-156,6-7 1,-11-4 0,2-13 0,-4-2 516,-3-2 0,-7-20 0,4 3 0</inkml:trace>
  <inkml:trace contextRef="#ctx0" brushRef="#br0" timeOffset="1933">2020 0 8044,'21'0'331,"1"3"1,-3 6 317,-5 13 1,2 1 0,-9 15 0,0 9-76,3 15 0,-8 4 0,5 12 0,-4 2-220,-3 3 1,-12 4-1,-7 3 1,-9 0-621,-5-8 0,-1-8 0,-3-18 1,4-6-960,2-5 0,3-19 1225,6-5 0,-8-14 0,-4 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24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1340 8166,'21'-9'-64,"0"-5"1,0-12 0,1-5 43,-1-2 1,3-3-1,1-8 1,6-6 130,2-7 1,0-11 0,3-6 0,-8 1 113,-4 0 1,-3 2 0,-2 7-1,-5 1-87,-7-1 0,-4 12 0,-6 7 0,-4 12 304,-7 9 0,-5 1 0,-2 18-175,-1 7 0,4 10 0,1 16 0,3 8-103,-3 4 0,6 5 1,-1 2-1,0 5-155,0 2 1,7 10 0,-2 7 0,5 0-443,2 2 1,0-7 0,0 8-1,0-4-800,0 1 1,9-2 0,8-15 1232,9-11 0,7-1 0,9-9 0</inkml:trace>
  <inkml:trace contextRef="#ctx0" brushRef="#br0" timeOffset="267">681 1000 8277,'-21'-12'223,"-1"5"0,1 7 0,0 7 0,2 7-9,5 5 1,-10 12 0,8 4 0,-1 6-54,-2 1 1,10 1-1,2-1 1,4 1 19,3-1 1,3-11-1,4-7 1,7-10 261,5-5 1,12-4-1,2-15 1,2-11 9,1-12 0,-1-7 0,7-3 0,1 1-511,0-1 0,-13 1 0,-6-1 0,-10 3-299,-5 5 0,-1-3 1,-11 12-1,-6 5 13,-13 4 1,-8 12 0,-13-2 0,1 7-316,-1 7 1,3 12 0,2 12-1,8 0 659,6-1 0,-12 18 0,13-3 0</inkml:trace>
  <inkml:trace contextRef="#ctx0" brushRef="#br0" timeOffset="584">1149 1064 8297,'-22'-12'196,"8"0"0,0 7 163,-2-2 1,4 0-374,-2 7 1,2 3-166,-2 4 0,4-3-206,10 11 0,0-8 0,0 7-390,0 2 1,0-4 774,0 2 0,0-6 0,2 3 0,6-1 0,-4-3 0,10-7 0,1 9 0,6 3 0</inkml:trace>
  <inkml:trace contextRef="#ctx0" brushRef="#br0" timeOffset="983">1170 1106 8297,'14'-9'-253,"0"-5"0,-7-3 0,5 1 1332,-2 1 1,-3 8-494,-7-7 1,-3 9 0,-4-2-180,-7 5 0,-12 4 0,-2 5 0,-1 5-48,-1 0 1,4 14-1,-7-5 1,2 3-369,5 0 0,2-3 1,3-2-1,0-3-2083,0-2 1653,9 1 1,5-4 0,14-3 0,7-6 219,5-2 1,9-2 0,1-3 0,-4-2 550,-1 2 1,-3 3-1,1 2 186,-1 0 0,-7 9 1,-2 5-1,-3 8-50,-4 6 0,-3 0 0,-2 15 1,0 6-416,0 3 0,-11 17 1,-8-3-1,-7 5-528,0 2 0,-5 5 1,0-7-1,1-5-314,-1-7 0,0-19 1,5-18 514,-2-13 1,2-28-1,12-14 1,7-17 239,4-11 1,6 0 0,4-15 0,7 0 152,5 1 1,4 9 0,3 0 0,3 9-63,-3 5 0,4 5 1,-1 14-1,-1 9-393,3 7 1,-8 13 0,6-1 0,-8 12 335,-7 14 0,5 1 0,-7 8 0</inkml:trace>
  <inkml:trace contextRef="#ctx0" brushRef="#br0" timeOffset="1250">1914 362 8198,'-21'0'363,"2"3"0,2 6-97,3 12 1,-7 10-1,-7 14 1,-1 7 74,-1 12 1,-1 9 0,-7 17 0,21-43-1,1 2-157,1 4 0,-1 1 0,-2 2 0,1 1 1,3-2-1,2-1 0,1-1 0,3 0-262,-2 44 0,8-17 0,4-11 0,6-10-1323,6-9 1,14-22 1400,8-7 0,13-23 0,5-1 0</inkml:trace>
  <inkml:trace contextRef="#ctx0" brushRef="#br0" timeOffset="1566">1957 1000 8168,'0'-21'89,"-3"0"1,-1-1 0,-4 1 362,4 0 1,11-1 0,5 1 0,4 0 102,5 0 0,-4 7 1,11 2-1,-4 0-186,-3 0 0,0 7 1,1-2-1,-1 5-234,0 2 1,-7 9 0,-2 6 0,-2 6-257,-6 7 1,-4 5 0,-9 10 0,-10-1-87,-7 1 1,-5 6 0,5 1 0,-4-3 40,-3-2 1,7-2 0,-3-3 0,6-2 127,1-3 0,3-9-161,5 2 1,7-6-276,14-8 0,7-14 0,12-12 0,5-2-271,2 0 0,-7-1 0,5-3 0,0-1 745,4-3 0,5 6 0,3-15 0</inkml:trace>
  <inkml:trace contextRef="#ctx0" brushRef="#br0" timeOffset="1698">2616 872 7408,'26'-33'0,"-3"5"-182,-4 4 0,-2 3 1109,4 0 1,-9 11 0,-7 10-673,-10 12 1,-7 10 0,-9 6 0,0 7-256,-1 5 0,1 1 0,0-4 1,-1 1-478,1 7 1,0-2 476,0 6 0,-1 6 0,1-1 0</inkml:trace>
  <inkml:trace contextRef="#ctx0" brushRef="#br0" timeOffset="1915">2509 830 8168,'0'14'0,"0"0"242,0 3 0,0 4 0,0 5 1,0 2 215,0-2 0,3 5 0,2 0 1,2 2-637,-3 5 0,6 0 1,-1-1-1,3-4 178,5-2 0,1-3 0,4-6 0</inkml:trace>
  <inkml:trace contextRef="#ctx0" brushRef="#br0" timeOffset="2250">2935 447 8305,'21'-21'22,"-7"0"1,0 2 0,3 5 323,2 7 1,2-3-1,0 3 586,0 2 1,-2 5-1,-2 7-863,-3 8 1,-9-4-1,2 6 1,-5 4-442,-2 5 1,-2 5 0,-5-5 0,-5 5 84,0 2 1,-7-5 0,7 5-1,-2-2 130,0-5 0,9-3 0,-4-4 0,2-2 176,0-3 1,0-7 62,7 7 0,2-9 0,5 2-162,7-5 0,5-9 1,2-2-1,1-3-201,-1-4 0,7-1 1,1 0-1,-1 3-388,3-2 1,-8-3 668,6-2 0,-6-1 0,-1 1 0</inkml:trace>
  <inkml:trace contextRef="#ctx0" brushRef="#br0" timeOffset="2466">3509 1 8240,'0'30'0,"-3"8"307,-4 10 0,5-1 0,-5 9 0,4 4 401,3 1 0,-2 15 0,-3 6 0,-6 10-473,-8 5 1,0 0 0,2-46 0,-2 0 0,1-2 0,-1 1-519,-1 1 0,-1-1 0,-21 33 0,-1-12 0,1-17-839,-1-9 1,8-2 1121,-1-1 0,10-9 0,-4-2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22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680 646 8332,'0'-36'-7,"0"3"0,0 0 639,0 0 1,0 7-1,0-2 1,-2 7 77,-5 6 0,-5-1 0,-9 9 0,0 2-318,-1 3 1,-6 4-1,-3 8 1,-2 11-188,-5 12 1,-2 7-1,0 3 1,5-1-220,6 1 0,6 6 1,1 1-1,4-3-221,3-2 1,6-5 0,9-4-1,0-8-164,0-4 1,12-13 0,7-4 0,9-4 31,5-3 0,3-12 0,4-9 1,-3-10-52,-1-2 0,-10-14 0,5 4 1,-3-2 49,0 0 0,-2-4 1,-9-3-1,-3-3 224,3-4 1,-8-2-1,0-3 1,-1 0 7,-1 1 1,0 8 0,-10 6-1,-1 6 15,-3 8 1,-3 6 0,5 20 377,-2 16 1,-2 14-1,4 24 1,-2 5 187,2 6 1,3 6 0,2 2-1,0 2-71,0 5 0,0-5 1,0 5-1,0-5-874,0-2 1,9-3-1,3-4 1,2-8 499,1-4 0,-1-2 0,7-1 0</inkml:trace>
  <inkml:trace contextRef="#ctx0" brushRef="#br0" timeOffset="216">0 1326 8315,'14'0'290,"0"-2"0,5-3 251,7-2 0,10-2 0,16 4 0,12-2-344,11 2 0,10-7 0,5 0 0,2 1-364,-2 4 1,-5 4 0,-10 3 0,-8 0-580,-8 0 1,-22 0 745,-1 0 0,-20 19 0,-6 5 0</inkml:trace>
  <inkml:trace contextRef="#ctx0" brushRef="#br0" timeOffset="757">532 1900 8296,'-22'-9'-34,"1"6"1,0-4 463,0 5 1,-1 2 0,1 2 0,-3 5-107,-4 8 0,4 4 1,-6 4-1,1 6-136,1 6 0,0 5 0,6 3 1,1-1-122,0 1 0,7-3 0,2-5 0,2-6-96,6-6 0,4-4 0,7-5 0,7-7-21,5-4 0,5-6 0,2-4 0,4-9 80,3-10 1,-4 0-1,4-10 1,-3-1-204,-4-4 0,-2-1 0,-3-1 0,1 1-109,-1-1 0,-7 1 0,-2-1 0,-3 1-138,-4-1 1,-3 8-1,-2-1 228,0-1 0,0 6 335,0 3 1,-2 16 0,-3 12 0,-2 14 260,2 12 1,-6 7 0,-1 9 0,0 3 98,5 5 1,-3 2-1,1 7 1,0-2-270,-1 2 1,1-5 0,4 0 0,-2-2-538,2-4 1,3 1 0,4-4 302,5-5 0,15-11 0,11 1 0</inkml:trace>
  <inkml:trace contextRef="#ctx0" brushRef="#br0" timeOffset="948">872 1815 8275,'-10'22'0,"-4"-1"257,-5 0 0,0 10 0,3 4 0,4 5 114,3 3 1,-8 2 0,3 4 0,-5 8-312,-2 4 0,7-4 0,-1-2 0,1-4-633,2-3 1,-4-13 0,6-9-420,-1-9 1,4-10 991,-8-14 0,11-15 0,-6-11 0</inkml:trace>
  <inkml:trace contextRef="#ctx0" brushRef="#br0" timeOffset="1099">617 1900 8247,'9'-12'528,"-4"1"0,9 6 101,3-2 0,1 9 0,1 12 1,-2 5-82,-3 3 0,0 8 0,8 8 0,-1 7-261,0 5 0,0-1 1,3-6-1,4-1-1040,8 1 0,-3-10 1,0-5 752,-2-4 0,6-3 0,-4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39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320 85 8079,'-10'-21'0,"-4"0"-37,-5 0 0,5 9 0,0 5 270,-3 4 1,-1 15 0,-4 9 0,1 15 121,0 11 1,-1 3 0,-1 13 0,-1 11-47,3 6 0,-5 10 0,14 9 0,6-42 0,0 2-25,2 5 1,1 2 0,2-1 0,0 0-1,1 1 1,0 0 0,1-4 0,0-1-38,2-4 1,1-1 0,2-5 0,3-3 0,19 42 0,7-10-540,5-9 1,12-21 0,5-12-1,5-10-1141,1-9 0,6-12 1433,-5 0 0,4-14 0,-14-5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0:42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518 1024 8044,'-3'20'198,"-4"-6"59,5-4 1,-8-13-1,13-4 1,1-7-41,4-6 0,9-1 1,-3-1-1,5 0-101,3 0 0,7 8 0,0-1 0,-2 1 13,-3 2 0,-2-5 0,0 9 0,-1 4-166,1 1 0,0 6 0,-3 4-48,-4 7 0,-5 8 0,-10 7 0,-3 7-198,-4 6 1,-5 8 0,-10 4-1,-2-1-3,-5 0 1,2 0 0,-7-4 0,3-1 185,4-7 0,3-7 0,2-15 371,0-4 1,3-1 102,5-14 1,14 3-1,14-18 1,8-2-101,7-2 0,-2 0 1,6 2-1,1 5-396,0 2 1,0-5 0,5 8 0,-5 0-465,-3-3 0,5 8 586,-7-5 0,10-5 0,-5-1 0</inkml:trace>
  <inkml:trace contextRef="#ctx0" brushRef="#br0" timeOffset="217">1607 807 6266,'0'-10'2656,"0"10"-2169,0 12 0,-8 7 1,-1 6-1,-3 4-327,-5 7 1,5 7-1,-3 6 1,-2 4-492,-2 3 0,-3 2 0,0 7 0,3-2-327,4-5 1,-2-7 0,8-17 657,-3-12 0,-3-1 0,-7-9 0</inkml:trace>
  <inkml:trace contextRef="#ctx0" brushRef="#br0" timeOffset="433">1280 850 8023,'15'0'268,"-1"0"1,-7 3 0,5 4-1,-2 7 98,-5 6 1,5 4-1,-1 5 1,3 7-47,5 5 0,3 3 0,1-1 0,1 1-244,0 0 0,0-8 1,2 0-1,3 0-462,2-2 1,0-5 0,-8-14 0,1-8 385,0-4 0,0-3 0,0 0 0</inkml:trace>
  <inkml:trace contextRef="#ctx0" brushRef="#br0" timeOffset="782">1846 567 8023,'20'-24'201,"-6"-5"0,5 5 0,-4-5 1,4 4 312,3 4 0,2-1 1,3 2-1,2 4-116,-2 1 0,4 3 0,0-5 0,1 5-80,-1 2 1,6 3-1,-8 7 1,-3 0-340,-1 0 1,-6 2 0,-5 6 0,-6 6-100,-6 5 0,-2 6 0,0 4 0,-2 9-73,-6 11 1,-6-1 0,-15 10 0,-7 3-84,-6 2 1,6 0 0,2-8 0,3-9 253,4-7 1,5-12 0,5-1 0,5-6 294,3-6 0,4-12-177,12-2 0,5-9 0,12-13 0,3 0-208,2 0 1,10 8 0,-3-1 0,3 1-398,-3 2 1,-4 0 0,-11 7-1,1-2-1787,0 2 2296,-10 2 0,7 13 0,-7 2 0</inkml:trace>
  <inkml:trace contextRef="#ctx0" brushRef="#br0" timeOffset="1167">474 284 8063,'-24'2'0,"-2"3"0,-4 2 129,4-2 0,2 0 0,-1 0 0,-1 5 200,-3 2 1,0 5 0,7 12-1,0 7-14,0 5 1,-2 8 0,-2 6 0,-3 13-131,2 7 1,10 7 0,5 13 0,6-44-1,0 2-128,-1 3 0,2 1 0,2 2 0,1 1 0,-1 3 0,1 0 0,3-3 1,3 1-149,2-2 1,2 0 0,2 0 0,2-2 0,2-3 0,1-1 0,2-3 0,3-1-319,21 38 1,12-19-1,5-20 1,7-7-765,8-4 1,4-20 1172,10-3 0,1-9 0,-1-5 0</inkml:trace>
  <inkml:trace contextRef="#ctx0" brushRef="#br0" timeOffset="1516">2630 44 8170,'36'-7'-359,"1"0"1,-11-8 0,3 8-1,-4 2 1024,-4 3 0,1 4 0,0 6 0,0 6-252,0 5 1,-1 13 0,-1 7 0,-3 7-65,-3 4 1,-9 18 0,2 0 0,-4 9-152,-3 13 1,-12 7 0,2-43 0,-2 0 0,-3 1 0,-2-1-160,1 1 1,-2-1-1,-2-4 1,-1-1-1,3-1 1,0-1 0,-23 42-324,-3-2 0,1-9 0,2-6 0,4-6 10,8-8 1,5-5 0,2-12-1,3-5-677,4-6 1,6 1-1,9-2 951,0-2 0,0-3 0,0-2 0</inkml:trace>
  <inkml:trace contextRef="#ctx0" brushRef="#br0" timeOffset="1784">3305 1373 8824,'10'12'247,"4"-5"0,6-4 0,4-3 0,5 0-936,7 0 1,5-10 688,3-5 0,9-4 0,3-3 0</inkml:trace>
  <inkml:trace contextRef="#ctx0" brushRef="#br0" timeOffset="1916">3850 1155 7922,'-22'19'0,"-2"-4"262,-5-8 1,2-4-1,-9-3 1,-5 0 500,-8 0 0,1 0 1,-8 0-1,3 0-564,5 0 1,2 0-1,2 0 1,0 0-2669,1 0 2469,9 0 0,3-10 0,9-2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38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1042 8146,'-22'10'336,"10"-8"1,5 5-1,14-14-20,8-7 1,6-5 0,5-2-1,2-3-375,-2-4 0,-2 4 0,-3-7 0,-2 3-150,-5 0 0,3-3 0,-8 5-12,3-2 0,-10 2 225,-2 11 0,-9 8 0,-12 14 0,-1 10 341,1 9 0,-7 9 1,-1 13-1,3 4 445,3 2 0,2 0 0,2 5 1,4-4-357,8-3 0,5-3 0,4-6 0,8-3-655,11-5 0,10-4 1,11-12-1,1-5-133,-1-7 0,10-9 1,5-10-1,4-12-2633,3-6 2987,-9-15 0,-3 0 0,-10-7 0</inkml:trace>
  <inkml:trace contextRef="#ctx0" brushRef="#br0" timeOffset="500">511 255 8398,'-19'-2'776,"3"-3"-263,2-2 1,7-2 57,-8 2 0,11 2-457,-3-9 0,14 2 0,4-4 0,4 4-108,-1 2 1,0-6 0,7 4 0,1-2-163,-1 0 1,-7 9 0,0-2 0,3 4-40,2 3 0,-5 0 0,-2 3 56,-3 4 1,-2 5 0,-7 9 0,0 0 26,0 0 1,0 1 0,0-1 0,-2 3-14,-5 4 1,-3-4 0,-6 4 0,4-4-195,2-3 0,3-7 0,7 0-514,0 3 1,3-1 699,4-2 1,5-4 0,9-10 567,0 0 1,0 0-1,1 0 1740,-1 0-1737,-9 0 1,-5 9 0,-14 3-424,-7 0 1,-12 7-1,-5-5 1,-2 5-589,-5 2 0,5-7 0,0 0 573,2 3 0,-7 2 0,5 2 0</inkml:trace>
  <inkml:trace contextRef="#ctx0" brushRef="#br0" timeOffset="697">1404 0 7886,'-7'15'-5,"0"-1"1,-9-7 0,4 9 0,-2 6 268,-1 4 1,1 9 0,-9-4 0,-3 2-454,-3 5 1,8-5-1,7 0 1,-3 0 188,-2 0 0,-2 2 0,0 8 0</inkml:trace>
  <inkml:trace contextRef="#ctx0" brushRef="#br0" timeOffset="880">1000 64 9167,'7'21'0,"3"1"463,2-1 1,4 7 0,10 3-1,5 2-495,2 5 0,5 2 0,9 3 0,5-1 32,2 1 0,3-1 0,7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41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320 43 8289,'-22'0'682,"10"0"1,12 0-1,17 0 1,7-2-362,4-6 1,7 6 0,-4-7 0,0 2-159,0-1 0,-3 1 1,-7 7-1,0 0 54,1 0 0,-13 0-310,-9 0 1,-9 3-1,-15 4 1,-4 5-85,-8-1 1,-11 1-1,-3-7 1,3 2 14,2-2 1,3-3-1,-1-2 1,1 0 12,-1 0 0,10 0 149,5 0 0,-5-9 0,0-3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43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128 276 8192,'-21'0'51,"0"0"0,0-2 423,-1-5 0,8 5 0,2-8 206,3 1 0,2 4 1,7-9-550,0-3 0,9 1 0,6-1 1,3 5-90,4 3 0,-1-5 1,0 4-1,0 1-55,1-1 1,-1 3 0,0 7-69,1 0 0,-4 10 1,-1 4-1,-5 5-253,-3 2 1,-2 10 0,-7 4 0,0 5-44,0 3 1,-9-1-1,-5 1 1,-5 0 264,-2-1 0,-3-2 0,-2-4 0,-2-8 165,2-4 0,2-5 1,3-5-1,-1-7 357,1-5 0,9-4 1,5-5 32,5-7 1,4-5 0,5-3-268,8 1 0,3 9 1,6 5-1,2 5-136,2 2 0,3 0 0,-3 0 0,6 0-133,-1 0 0,7 0 1,-7 2-1,2 3-813,1 2 1,-8 0 905,7-7 0,1 10 0,6 1 0</inkml:trace>
  <inkml:trace contextRef="#ctx0" brushRef="#br0" timeOffset="249">936 425 10746,'15'0'567,"-1"0"0,5 0-458,7 0 0,-3 0 0,6 0 0,-3 0-1169,2 0 0,-4-2 1060,4-5 0,5-5 0,0-9 0</inkml:trace>
  <inkml:trace contextRef="#ctx0" brushRef="#br0" timeOffset="447">1085 0 8115,'-2'12'119,"-3"-3"0,-4 1 353,-3 4 1,7 5-1,-2 4 1,5 6-66,2 6 1,0 15 0,0 7-1,0 4 60,0 3 0,9 0 1,3-1-1,2 1-675,0 0 0,-2-3 0,5-4 0,-6-10-2332,-1-9 2540,6 2 0,-13-16 0,6 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45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551 702 8108,'0'-30'180,"-2"6"0,-3-4 0,-2 4 929,2 3 1,-6-1-720,-4 1 0,-3 9 0,-4 8 0,-1 8-252,-6 11 0,3 6 0,-9 10 0,-3 11-156,-2 12 1,-3 8 0,1 4 0,2 5-22,4 7 1,6-3-1,11 1 1,4-3-221,8-4 1,5-5-1,4-10 1,8-12 149,11-11 0,10-17 0,11-9 1,1-10 230,-1-9 1,1-12 0,-1-5-1,1-4 97,-1-10 0,-1 3 0,-8-6 0,-12 8-170,-12 5 0,1 2 0,-3-3 1,-5 8-232,-6 4 1,-15 5 0,-14 5-1,-5 7-12,-7 5 0,-5 2 0,3 4 0,-3 8 132,3 9 0,9 5 1,3-2-1,0 4-340,1 8 0,11-5 0,11-1 1,3-1-175,4-1 0,5 0 0,7-9 576,7-5 0,14-4 0,6-10 0</inkml:trace>
  <inkml:trace contextRef="#ctx0" brushRef="#br0" timeOffset="167">1040 639 8108,'14'-19'-313,"1"4"0,-8-1 754,7 9 0,-12 2 1,-2 12-1,-12 10-287,-6 9 0,-4 7 0,-1 9 0,-3 1-230,-3-1 0,1 1 0,4 2 0,-2 2-389,-2 3 1,0-1-1,9-6 465,5-1 0,-15 1 0,6-1 0</inkml:trace>
  <inkml:trace contextRef="#ctx0" brushRef="#br0" timeOffset="383">658 617 8370,'0'22'403,"7"-8"0,2 0 1,3 5 92,4 7 0,-4 4 0,5 8 0,4 0-10,5 7 0,12-3 0,-5 10 0,2-2-319,1 0 1,-3-8 0,5-9 0,-5-2-1599,-3-5 1,6-2 1430,-8-3 0,1 0 0,-8 0 0</inkml:trace>
  <inkml:trace contextRef="#ctx0" brushRef="#br0" timeOffset="651">1083 1 8108,'28'0'-311,"1"0"1,-3 0 686,-3 0 0,5 9 0,3 8 0,2 9 229,5 9 1,2 12 0,3 8 0,-3 6 118,-5 12 0,3 8 0,-12 6 0,-7 5-541,-10 7 0,-8-47 1,-4 0-1,-1 3 1,-4-1-1,-3 2 1,-4-1-323,-3 2 1,-1-1 0,0 1 0,-3-3 0,-4-4-1,-2-3 1,-24 38-475,5-11 1,-5-11-1,2-8 1,5-13 612,8-11 0,-4-7 0,8-3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3:47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1 277 8259,'0'-15'1304,"0"1"1,2 10-1,5-6-1050,7 1 0,12 6 0,5-4 1,0 5-187,-1 2 0,6 0 1,-5 0-1,2 0-379,4 0 1,-6 0 0,-3 0 0,-4 0-1070,-3 0 0,1 7 1380,-1 0 0,0 10 0,0-6 0</inkml:trace>
  <inkml:trace contextRef="#ctx0" brushRef="#br0" timeOffset="201">128 0 8050,'-14'0'2088,"0"0"-1751,0 10 0,11-1 0,13 5 0,11-7-177,7-4 0,10-3 0,-2 0 0,6 0-624,8 0 0,-5-7 1,4 0 463,-4 2 0,-2-7 0,-1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4:29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641 145 8248,'12'-31'27,"7"8"0,-17-15 190,5 10 1,-2 9 0,0 14 43,2 10 0,0 6 0,-7 13 0,0 4-10,0 8 1,0 6-1,0 8 1,0 7-99,0 4 1,0-4 0,0-1 0,0 4-392,0 1 1,0-4-1,0-3 1,2-2-735,5-5 0,-4-2 972,4-2 0,4-10 0,1-3 0</inkml:trace>
  <inkml:trace contextRef="#ctx0" brushRef="#br0" timeOffset="215">131 1080 9447,'21'0'418,"0"0"1,12 0-1,10 0 1,13 0-202,13 0 0,18 0 0,-34 1 1,1-2-1,4 1 0,2-2-222,2-1 1,1-1 0,4 3 0,1 0-1,-2-3 1,0 1 0,-4 1 0,-1 1-405,-5 1 0,-3 0 1,24 0 408,-20 0 0,-10 10 0,-4 1 0</inkml:trace>
  <inkml:trace contextRef="#ctx0" brushRef="#br0" timeOffset="797">67 2441 8043,'-21'7'776,"-1"0"1,6-2-328,9-12 0,9-5 1,19-11-1,3-6-415,4-6 0,5-8 1,10-6-1,-1-8-249,1-4 1,-3 4-1,-4 0 1,-8 0-2,-4 3 1,-6-5 0,-3 9 0,-8 3-185,-5 2 1,-9 12 0,-2 7 0,-3 7 281,-5 5 1,-2 12-1,-2 4 1,0 15 293,0 9 1,-1 19 0,1-1 0,2 8 13,5 8 0,-3 1 0,8 3 1,-1 2 1,1 5 1,-5-5 0,7 7 0,2-2-328,3 0 0,11 0 0,8-10 0,9-7-350,9-11 1,5-19-1,3-17 1,-1-7 166,1-7 0,-3-8 1,-2-13-1,-3-7 318,3-5 0,-7-5 0,-3-3 0,-7-1-18,-6 2 0,1 2 1,-9 4-1,0 4 125,3 1 0,-10 13 0,0 1 381,-12 13 0,-9 7 0,-5 4 1,-3 7 17,3 13 0,0 8 1,0 13-1,-2 2-261,2 4 1,5-1-1,4 6 1,5 0-155,3 1 1,2-8-1,9 2 1,8-6-73,11-8 1,5-13 0,14-15 0,7-7 284,5-7 0,-4-15 0,1-13 0,-4-5-132,-2-3 1,-10-6 0,-7-1 0,-8 3-233,-3 2 1,-11 10 0,1 1 0,-12 4-462,-14 4 0,-3 12 1,-9 6-1,0 6-645,0 2 1,7 0 1165,-2 0 0,-5 0 0,-1 0 0</inkml:trace>
  <inkml:trace contextRef="#ctx0" brushRef="#br0" timeOffset="1097">1151 2122 7739,'-12'3'-432,"5"4"0,-4 5 0,-1 9 1</inkml:trace>
  <inkml:trace contextRef="#ctx0" brushRef="#br0" timeOffset="1500">1130 2165 8053,'-9'-12'734,"-3"3"-383,-10 9 1,1 2 0,0 5 0,0 7-141,-1 5 0,-1 12 0,-3 2 1,-3 2-316,3 1 1,3-1 0,4 5 0,5-4-461,7-8 0,7-7 1,7-6-18,7-8 0,12-7 0,5-7 0,-1-8 581,1-4 0,-3 1 0,-6 1 0,-1 5 347,0 3 0,0 2 519,1 7 1,-10 9 0,-5 8-1,-5 9-263,-2 9 0,0 15 1,-2 6-1,-5 8-604,-8 7 1,4 5 0,-4 9 0,-1 0-229,-3 0 1,0-10 0,2-4 0,3-7 1,-2-7 1,-3-17 0,-2-19 0,-1-11 227,1-8 1,0-11-1,0-8 1,-1-9 170,1-9 0,7-6 1,2-1-1,3-3-602,4-5 0,5 6 0,7-6 0,7 3-349,5-3 1,5 5 778,4-4 0,5-6 0,10 1 0</inkml:trace>
  <inkml:trace contextRef="#ctx0" brushRef="#br0" timeOffset="1899">1428 2314 8018,'21'-22'154,"-7"1"0,-2 0 0,0 2 313,-1 5 0,-3-5 0,6 5 0,2-5-144,3-2 0,10-1 0,-1 1 1,-2 2-153,-2 5 0,4-3 0,0 10-170,-2 3 1,-9 4 0,-5 9 0,-3 10-139,-4 7 0,-5 9 0,-7-4 0,-8 2-188,-3 5 0,-4 2 0,1 0 0,0-2-96,0-2 0,-1-10 0,1 2 0,2-5-1583,5-1 2004,-5-10 0,26-12 0,3-15 0,11-4 45,7-2 1,8 0 0,-6 0 0,3 2 665,5 5 1,0-3 0,0 10 0,-5 2-52,-2 3 1,4 2 0,-9 2-1,-7 5-165,-10 8 1,-6 6 0,-6 7 0,-4 8-473,-7 4 0,-14 2 0,-8 1 0,-6-1-607,-8 1 0,-2-1 1,-5 1-1,6-3-1278,-1-5 0,7-6 1862,-5-15 0,5 5 0,3-7 0</inkml:trace>
  <inkml:trace contextRef="#ctx0" brushRef="#br0" timeOffset="2149">1725 1740 7651,'-33'-22'0,"5"3"234,4 5 1,-4-2 0,0 9 0,-1 4 190,-2 8 0,8 9 1,-5 15-1,4 6-146,3 5 1,-1 12-1,1 5 1,2 4-176,5 3 1,-3 9 0,10 8 0,3 6-166,1 5 0,3 3 0,3-6 0,4 6-530,7 2 0,14-10 0,8-2 1,6-16-937,8-17 1336,-5-12 0,16-19 1,-6 0-1</inkml:trace>
  <inkml:trace contextRef="#ctx0" brushRef="#br0" timeOffset="2348">2299 1612 8018,'7'31'251,"3"4"1,2 5 208,4 3 0,1 9 0,-1 7 0,-4 7-112,-2 5 1,-3 7 0,-10-5 0,-6 0-428,-12 1 1,-3 11-1,-11-7 1,-3-3-721,-2 1 1,-10-12 798,0-1 0,-9 1 0,5-10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4:36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549 138 7938,'0'-33'0,"0"2"0,0 10 727,0 0 1,0 7-266,0-1 1,0 13 0,0 4 0,0 17-30,0 14 0,7 7 0,2 5 0,0 5-326,1 7 1,-3-3 0,-5 3 0,3 2-263,2 2 0,0-7 0,-7-4 0,0-5-581,0-2 1,0 4-1,0-2 736,0-5 0,-9-12 0,-3 3 0</inkml:trace>
  <inkml:trace contextRef="#ctx0" brushRef="#br0" timeOffset="198">17 967 8349,'-12'3'1440,"7"4"-1083,10 7 1,9-2-1,15-1 1,8 1 39,11 0 0,16-7 0,16 2 0,10-5-396,9-2 0,-47 0 0,0 0 1,0 0-1,0 0 0,47-2-1104,-7-5 0,-9 4 0,-15-6 1103,-18 0 0,-5 6 0,-12-6 0</inkml:trace>
  <inkml:trace contextRef="#ctx0" brushRef="#br0" timeOffset="532">230 1584 7957,'-10'12'961,"5"-3"99,-9-9-814,0 0 0,5 0 0,9 0 0,11 0-10,8 0 1,5-7 0,4-3 0,5 1-38,0 0 0,5 1 1,-7 8-1,0 0-172,-1 0 0,-1 10 0,-10 4 0,-5 5-125,-7 2 0,-5 10 0,-2 4 0,-2 6 12,-5 1 1,-5 3 0,-12 2-1,-2 0 117,-2-6 0,0 1 1,6-9-1,1 0 4,0-4 1,9-13 0,3-2-159,-1 3 1,10-8 0,0-2-414,12-4 1,7-13 0,2-1 0,0-4-190,1 1 0,1 0 0,3-7 1,5 0 724,2-1 0,3-8 0,6-4 0</inkml:trace>
  <inkml:trace contextRef="#ctx0" brushRef="#br0" timeOffset="647">889 1648 7957,'21'-10'121,"0"8"850,0-5-675,-9 4 1,-12 20-1,-14 6 1,-5 6-123,-2 1 1,-3 8 0,-2-2-1,-2 4-456,2 2 1,2 8 0,5 0 281,5-3 0,-14 7 0,4 1 0</inkml:trace>
  <inkml:trace contextRef="#ctx0" brushRef="#br0" timeOffset="848">719 1733 7957,'9'21'95,"3"0"315,0 0 0,4 1 0,-6-1 0,1 0-326,6 0 0,2 8 1,2-1-1,0-2-2052,1-2 1968,8-3 0,-6 0 0,7 1 0</inkml:trace>
  <inkml:trace contextRef="#ctx0" brushRef="#br0" timeOffset="1150">1271 1371 8025,'22'-19'0,"-3"3"205,-5 2 0,9 6 0,-6-3 0,-1 1 22,3 5 1,-9 5-1,-3 8 1,-5 6-40,-2 5 1,0 2-1,0 3 1,-2 4-77,-5 7 1,-5-2-1,-9 3 1,-1 2-207,1 2 1,0-5 0,2-2-1,2 0 178,3 0 0,10-14 1,-4 3 9,6-4 0,4-8 0,6-3 1,6-5-88,5-2 0,9-9 0,3-3 0,2-2-251,5 0 1,2 0-1,0-8 1,-2 1-1593,-3 0 1836,1 9 0,-3-16 0,-3 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4:38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64 788 8033,'-19'-3'582,"3"-1"951,1-4-2272,11 1 739,-6 7 0,10 0 0,0 0 0</inkml:trace>
  <inkml:trace contextRef="#ctx0" brushRef="#br0" timeOffset="386">744 86 7953,'-14'0'324,"2"2"-49,3 5 1,-5-2-1,7 9 1,0 3 72,-3 2 0,8 9 0,-5 3 0,2 2-227,-2 5 0,5 0 0,-6-3 0,6-7 17,2-4 1,7-3 0,3 0 0,1-2-125,6-4 1,2-6 0,5-9 0,2 0-308,2 0 0,7 0 1,-4-2-1,0-5-414,-1-8 1,1-4 0,-5-4 706,2-6 0,10 6 0,-5-8 0</inkml:trace>
  <inkml:trace contextRef="#ctx0" brushRef="#br0" timeOffset="567">1042 1 7924,'-7'14'69,"0"0"0,-3-7 1,6 8-1,-6 1 297,-2 3 0,5 9 1,-4 3-1,1 2-88,5 5 1,-4 2 0,2 3-1,2-1-203,3 1 1,2 6-1,0 1 1,0-3-397,0-2 0,0-10 0,0-1 1,0-4 320,0-4 0,9-12 0,3-4 0</inkml:trace>
  <inkml:trace contextRef="#ctx0" brushRef="#br0" timeOffset="750">1574 22 7953,'-22'24'-95,"1"4"1,0 5 0,-3 10 0,-2 2 198,-2 4 1,0-1 0,6 6 0,1 0-40,0 1 1,0-3 0,-1 7 0,1 0-66,0-7 0,-1-5 0,1-5 0</inkml:trace>
  <inkml:trace contextRef="#ctx0" brushRef="#br0" timeOffset="950">1212 22 7807,'14'10'451,"1"4"1,-4 5 0,6 2 0,-3 3 23,3 4 0,2 3 1,2 9-1,0 0-157,0 5 1,3 2 0,4-4 0,5-1-622,0 1 1,0-1 0,-7 1 302,3-1 0,-1 1 0,-7-1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4:45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1401 8114,'-22'0'2621,"11"-2"-2103,4-5 1,7 4-1,9-4 1,10 7-184,7 7 0,14-4 0,0 4 1,7-5-364,1-2 1,4 0 0,-3 0 0,-1 3-1031,-4 4 0,-3-5 1058,-6 5 0,5-4 0,-7-3 0</inkml:trace>
  <inkml:trace contextRef="#ctx0" brushRef="#br0" timeOffset="365">721 1423 8546,'2'11'674,"6"-4"1,3-4 0,11-3 0,-1-3-511,0-4 1,8-12 0,1-11 0,1-1-106,0 0 0,4-7 1,-7 3-1,-2-5-323,-2-3 1,-10 10 0,-2 5 0,-3 4-97,-4 3 0,-5 0 1,-7 2-1,-9 5-26,-10 7 0,0 4 0,-7 6 0,-1 4 391,1 7 0,7 5 0,-4 4 0,1 6 424,1 6 1,0 5-1,6 3 1,3-1 79,5 1 1,5 2-1,9 2 1,0 3 216,0-3 0,19-12 0,9-6 0,12-6-374,10-1 1,7-11-1,13-3 1,6-6-728,0-2 0,-3-10 1,-9-6-1,-1-10-1183,1-10 1,-19 3 1557,-9-2 0,-1 0 0,-2-8 0</inkml:trace>
  <inkml:trace contextRef="#ctx0" brushRef="#br0" timeOffset="816">1231 466 8204,'0'-14'674,"0"-1"1,3 4-1,4-6-466,7 3 0,12 2 1,2-2-1,-4 4-171,-7 1 0,1 7 1,-3-5-1,1 7 58,-2 7 0,-4 7 0,-10 12-177,0 2 1,-3 0-1,-4-6 1,-5-1-48,1 0 0,-6 1 1,8-4-1,-1-1-78,1-3 1,2 0 284,7 8 0,0-1-36,0 0 1,9-7 0,5-2 542,5-2 1,0-1-1,-2-4 1,-6 4 22,-1 3 0,4-5 1,-7 7-321,-2 3 0,-12-1 0,-7 1 0,-8-3-688,-6 3 1,-5 1-1,-10 4 1,1-1-762,-1 0 1161,1-9 0,-10 7 0,-2-7 0</inkml:trace>
  <inkml:trace contextRef="#ctx0" brushRef="#br0" timeOffset="996">2124 232 8045,'-21'14'0,"0"0"384,0 3 1,-1 4 0,-1 5-1,-3 5 111,-3 2 1,-1 2 0,4 8 0,-3-1-611,3 1 1,3-3 0,1-2 0,1-3-1127,0 3 1,9-7 1240,5-3 0,-5-4 0,0-3 0</inkml:trace>
  <inkml:trace contextRef="#ctx0" brushRef="#br0" timeOffset="1180">1635 253 7744,'10'-12'654,"-1"5"0,8 14 1,-3 8-147,3 3 0,8 13 0,6 5 1,2 6-280,5 8 1,2-3 0,3 7 0,-1-2-489,1-5 259,-1 8 0,10-10 0,3 7 0</inkml:trace>
  <inkml:trace contextRef="#ctx0" brushRef="#br0" timeOffset="1599">3060 19 8063,'-21'-12'201,"-1"5"0,1 7 127,0 7 1,-3 17-1,-4 19 1,-8 16-110,-4 16 0,18-30 1,-1 2-1,0 12 1,-1 3-1,-1 5 1,1 3 90,-1 5 1,2 1 0,4 0 0,3 2 0,2 2-1,2 0 1,2 0 0,3-1-117,3-2 0,1-1 0,1-5 0,2-3 0,0-4 0,2-2 0,1-7 0,1-2-117,10 42 0,15-20 0,6-11 1,5-12-1272,3-7 1,7-12 1193,-1-4 0,8-8 0,-3-7 0,8-7 0,6-5 0</inkml:trace>
  <inkml:trace contextRef="#ctx0" brushRef="#br0" timeOffset="2378">3676 955 8117,'0'-14'-194,"0"-1"324,0-1 1,10-1 0,2 1 471,0 2 0,6 9 1,-3-2-482,3 4 1,4 11 0,-3 1 0,-3 5-195,-2 10 0,-9-1 0,2 13 0,-4 2-214,-3 2 0,-10 5 1,-6 2-1,-8 3-12,-4-3 0,-10-2 1,5-5-1,-3-5 163,1-6 1,2-8 0,-3-7-1,8-7 483,4-4 1,5-13 0,3-4 0,4-5 26,3-2 1,2-1 0,9-1 0,5-1 78,7 3 1,5-3 0,5 17 0,2 3-225,2 1 0,7 3 0,-4 3 0,0 4-490,0 7 1,-1 5 0,-4 4 0,5 3-360,2 3 0,-5-1 1,6-7-1,-4 1 620,-4-1 0,7 0 0,0 0 0</inkml:trace>
  <inkml:trace contextRef="#ctx0" brushRef="#br0" timeOffset="2562">4187 1337 8117,'2'-18'1017,"5"3"0,-2 6 1,9 9-1,3 0-932,2 0 1,4 0 0,3 0 0,5 0-367,2 0 0,-7 0 0,2 0 0,-4-2-155,-3-6 1,-2 4 0,-2-8 435,-3 3 0,-10-8 0,6 5 0</inkml:trace>
  <inkml:trace contextRef="#ctx0" brushRef="#br0" timeOffset="2729">4378 763 8117,'0'22'80,"0"-1"0,0 3 364,0 4 1,0 5 0,0 10 0,0-1 0,0 1 1,0 6-1,2 3 1,6 2-327,6 6 0,-2 1 0,2 3 0,2-3-119,3-4 0,2 4 0,1-6 0</inkml:trace>
  <inkml:trace contextRef="#ctx0" brushRef="#br0" timeOffset="3029">5165 742 8117,'0'-21'410,"-3"7"-74,-4 0 1,-7 11 0,-12 6 0,-5 13-108,-2 10 0,-2 19 0,-8 0 0,3 7-162,5 7 1,-3 5 0,10 4 0,4 5-426,7 3 1,1-7 0,11-1 0,8-11 423,8-15 1,18-9 0,6-14 0,3-5 395,-3-7 0,6-4 0,-8-6 0,0-4-36,-5-7 0,-4-5 0,-5-2 0,-5 0-176,-7 0 0,-5-1 0,-4 1 0,-8 0-373,-11-1 0,-2 11 1,-11 1-1,1 3-311,0 0 1,5 0 0,-5 7 0,2 0-753,5 0 1,3 9-1,1 3 1186,1 0 0,9 7 0,3-7 0</inkml:trace>
  <inkml:trace contextRef="#ctx0" brushRef="#br0" timeOffset="3196">5888 912 8117,'11'0'347,"-1"3"0,-12 4 59,-6 7 1,-6 7 0,-12 7-1,-2 8-760,2 4 0,-5 3 354,3-1 0,-19 10 0,2 2 0</inkml:trace>
  <inkml:trace contextRef="#ctx0" brushRef="#br0" timeOffset="3379">5484 934 8117,'19'23'0,"-3"3"0,-2 2 0,3 10 0,9-2 0,5 4 532,2 2 1,-5 1 0,7-3 0,3-2-1123,2-3 590,3 1 0,-1-3 0,1-2 0</inkml:trace>
  <inkml:trace contextRef="#ctx0" brushRef="#br0" timeOffset="3613">6143 83 8080,'33'21'0,"7"10"0,-5 7 0,6 9 463,1 10 1,1 14 0,-1 9 0,-20-35 0,-1 2-58,1 5 1,-2 2-1,-2 1 1,-3 1 0,-1 5-1,-2 1 1,-2 1-1,-3-1-280,-2 0 1,-3-1-1,-6 1 1,-4-1 0,-4 3-1,-4 0 1,-7 1-1,-4 0-532,-5 2 1,-2 0 0,0-3-1,-1 0 1,-2 0 0,-1-1 0,1-5-1,1-2 406,1-5 0,1-1 0,0-2 0,0-1 0,-1-4 0,-1-1 0,-2 0 0,0 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16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192 425 10916,'14'0'1040,"0"0"0,3 0-833,2 0 0,4 0 0,3 0 1,5 0-140,2 0 0,-4 3 0,4 1 0,0 3-727,0-2 0,-5 0 1,5 0 658,-2 2 0,-3 0 0,-6-7 0</inkml:trace>
  <inkml:trace contextRef="#ctx0" brushRef="#br0" timeOffset="283">596 213 8126,'9'-12'1252,"-4"2"0,9 8-106,3-5 1,-5 5-708,2-6 1,-9 4 0,4-1-402,1-2 1,-10-3 0,0 6 51,-12-3 1,-10 0-1,-6 7 1,-10-3-10,-9-4 1,0 2-1,-10-6 1,0-1-652,3 0 0,-7 5 0,6-5 0,1 0 570,4 0 0,-4-2 0,0-7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0:45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7940,'0'22'78,"0"-8"1,0 1 36,0 2 1,-7 2 0,-1 3 0,1 2-129,-3 5 1,1-2-1,-8 9 1,5 3-52,2 2 1,3-5-1,7-2 1,0-2 208,0-6 0,0-2 0,2-2-62,5 0 0,6-10 1,11-5-161,5-4 1,-5-3 0,5 0-1,-5-3-101,-2-4 0,2-5 0,3-7 0,2-1 178,-3-2 0,-1 6 0,-4-16 0</inkml:trace>
  <inkml:trace contextRef="#ctx0" brushRef="#br0" timeOffset="166">349 109 6294,'0'22'811,"-2"-8"0,-3 1-385,-2 2 1,-3 2-1,5 3 1,-2 2-109,2 5 0,-5-2 0,3 9 1,0 3-260,-3 2 1,8 5 0,-5 2-1,2 5-411,-3 3 1,6-7-1,-5 1 1,4-4 351,3-2 0,-9-10 0,-3-3 0</inkml:trace>
  <inkml:trace contextRef="#ctx0" brushRef="#br0" timeOffset="365">937 131 7983,'0'22'128,"0"-1"1,0 1-1,0 0 1,-2 0 10,-5-1 0,2 8 0,-10 3 0,-2 2 29,-2 5 0,-3 4 1,0 5-1,1 6-439,-1 1 0,-7 1 0,0 4 1,2-4-723,3-3 1,2-4 992,0-13 0,1-4 0,-1-11 0</inkml:trace>
  <inkml:trace contextRef="#ctx0" brushRef="#br0" timeOffset="583">523 305 7955,'22'-15'1,"0"1"1,0 12 0,-3 2 699,-4 12 1,2 7 0,-8 5 0,3 3-137,5 2 1,12 10-1,5-3 1,3 5-38,-1 3 1,0 2 0,8 2 0,2 3-503,4-3 1,-11-9-1,2-5 1,-4-5-1137,-4-10 0,-6 0 1110,2-11 0,-5-1 0,-2-7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18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553 0 10881,'0'24'256,"0"4"1,0-2-1,0 7 1,0 0-443,0 0 1,0 1 0,0 3 0,0-4 185,0-2 0,0 7 0,0-5 0</inkml:trace>
  <inkml:trace contextRef="#ctx0" brushRef="#br0" timeOffset="183">86 723 8106,'0'12'1267,"2"-3"1,5-6 0,10 2-729,9 2 0,9 0 0,17-7 0,12 0-320,11 0 1,11 0 0,3 0 0,6 0-675,2 0 0,-10 0 0,-4 0 0,-19 2-3350,-20 5 3805,-11 5 0,-11 9 0,-1 1 0</inkml:trace>
  <inkml:trace contextRef="#ctx0" brushRef="#br0" timeOffset="516">64 1680 8106,'-21'12'0,"7"-3"0,2-6 1711,3 4-1303,2-5 1,16-2 0,5-17 0,8-6-245,6-5 0,-2-10 0,9 0 1,3-7-128,2-5 1,0-9 0,-4 3 0,-8-3-98,-4 2 0,-5-2 1,-5 9-1,-7 3-302,-5 2 0,-4 12 1,-5 7-1,-10 10 266,-9 8 0,3 8 1,-8 8-1,3 8 716,-1 10 0,1 9 0,4 13 0,1 4-107,2 2 0,-3 3 0,14 7 1,1 2-367,0 5 0,1-3 1,11 8-1,2-3-780,2-5 1,16-11-1,1-7 1,7-10-571,6-12 0,4-2 0,1-21 1,1-7 213,-1-10 1,1-14 988,-1-3 0,1-18 0,-1 2 0</inkml:trace>
  <inkml:trace contextRef="#ctx0" brushRef="#br0" timeOffset="751">575 1616 8106,'14'-21'-613,"-2"0"1,-3-1 948,-4 1 1,-5 2 483,-7 5 0,-5 7 0,-9 14 0,-1 10-205,1 9 0,0 0 0,0 9 0,2 3-374,5 2 1,-3 2-1,10 1 1,2-3-149,3-4 0,2 1 0,0-8 0,2-6 74,5-6 0,8-8 0,13-9 1,7-2 196,5-5 1,1-14-1,-6-15 1,-4-2-245,-1 3 1,-13-5-1,2 4 1,-7-4-200,-8-2 1,-4 9 0,-7 4 0,-7 8-276,-5 7 1,-11-3-1,-3 13 1,-3 4-748,1 4 0,9 13 0,-3-3 0,6 7 1101,1 8 0,1-6 0,0 8 0</inkml:trace>
  <inkml:trace contextRef="#ctx0" brushRef="#br0" timeOffset="1135">1021 1446 8065,'0'-21'359,"0"0"1,0-1-1,0 1 219,0 0 0,-2 7 0,-5 2 57,-7 2 0,-5 6 1,-3 11-240,1 7 0,0 5 0,0 2 1,-1 3-287,1 4 1,0 3 0,0 7 0,2-3-364,5 3 0,-3-5 0,8 0 1,-1-2-298,1-5 0,2-3 0,9-2 1,5-2-77,7-4 0,5 3 0,2-3 0,1 1 449,-1-2 1,5 5 0,-3-5 0,-4 5 287,0 3 0,-7-1 1,0 2-1,-3 3 305,-4 3 0,-3 9 0,-2-5 0,-2 2-137,-5 1 1,-5-1-1,-11 5 1,-3-4-340,-3-8 0,1-7 1,7-7-186,-1-7 0,1-14 1,2-9-1,5-8 245,7-4 0,14-10 0,5 5 0</inkml:trace>
  <inkml:trace contextRef="#ctx0" brushRef="#br0" timeOffset="1518">1340 1531 7917,'-9'-19'47,"-5"5"0,2-2 1,0 6-1,2-2 440,6-4 0,1 4 1,3-2 558,0-3 1,3 5 0,4 1-1018,7 1 0,5 3 1,2 7-1,0 0-51,1 0 0,-8 0 1,-2 2-1,-1 5-145,1 8 0,-7 6 0,2 5 1,-5 2-52,-2-2 0,0 5 0,-2-3 1,-3-2-316,-2-2 1,-2-5 0,4-3-468,-2-1 943,0-1 1,16 0 749,6 0 1,1-7 323,-2 7 1,-4 0 0,-10 8 0,0-1-559,0 0 1,-7 1 0,-5 1 0,-2 3-1175,-3 2 0,-14 1 1,10-8-1,-2-2 715,-1-5 0,3 5 0,-1-7 0</inkml:trace>
  <inkml:trace contextRef="#ctx0" brushRef="#br0" timeOffset="1750">1425 1191 7917,'-23'-21'188,"-3"-1"1,-3 4 478,3 3 0,-4 6 1,-1 9-1,0 0-52,0 0 1,-4 12-1,7 9 1,2 12-379,2 7 0,-2 5 0,2 2 0,5 5-151,1 3 1,8 1 0,3 10 0,5 3-192,2 2 0,0 7 0,4-5 0,8 0-707,9 1 1,15 1 0,-1-11 0,6-12-97,1-12 0,1-19 0,-1-14 0,-2-7 908,-4-7 0,4-14 0,-7-12 0</inkml:trace>
  <inkml:trace contextRef="#ctx0" brushRef="#br0" timeOffset="1933">1702 915 7937,'21'14'377,"-2"2"1,-3 8 420,-2 9 1,1 17-1,4 9 1,-5 11-172,-7 16 0,-5 8 0,-2-39 0,-2 1 0,-2 2 0,-2 0-456,-3 2 1,-3 0-1,1 6 1,-2 1 0,-3-5-1,-3 1 1,0 3 0,0 0-518,0 0 1,-2 0 0,-3 0 0,-2-2 0,2-2 0,-1-1 0,1-4-1,-2-3 346,1-6 0,-2-4 0,-18 25 0,-7-17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3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1 743 8350,'2'11'495,"5"-3"0,8 1 0,15-2 0,13-2-274,11-3 1,17 5-1,7 0 1,7-2-268,7-3 1,3 6 0,2-1 0,-12-3-684,-12-1 1,-16 4-1,-8 2 729,-4 3 0,-12-7 0,-2 4 0</inkml:trace>
  <inkml:trace contextRef="#ctx0" brushRef="#br0" timeOffset="252">639 1083 8126,'-14'-7'423,"-1"0"0,8 0 1,-7 9 166,-2 5 1,-1 12-1,1 12 1,1 2-254,-1 5 0,-3 2 0,-2 5 0,-1 4-415,1 8 1,0-3 0,0 3-1,2 0-607,5-3 1,-5-2-1,7-12-1356,0-4 2041,-7-15 0,7-2 0,-9-8 0</inkml:trace>
  <inkml:trace contextRef="#ctx0" brushRef="#br0" timeOffset="433">214 1125 8126,'0'15'1058,"0"-1"-287,0 2 0,9 6 1,3 6-1,4 7-85,6 5 1,-6 3 0,15 0 0,0-1-537,4 1 1,5-1 0,3-2 0,-3-4-2261,-5-8 0,5 0 2110,-4-6 0,-5 4 0,-1-15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6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9657,'21'12'1496,"3"-5"1,2-5-1698,2-2 1,10 0 0,-3 0 0,8 0 200,6 0 0,6-9 0,8-3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6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65 445 8000,'11'-22'0,"-1"1"0,-3 0 336,0 0 0,7-1 0,-4-1 1,1-3-71,6-3 1,2-1 0,2 1 0,0-4-231,1 0 1,-8-5 0,-2 10 0,-3 2-181,-4 2 0,-5 13 21,-7 4 0,-5 7 0,-9 9 0,-3 10-15,-4 7 1,4 12 0,-4-3 0,4 8 459,3 6 0,0-4 0,-1 7 0,3-2 242,5-1 0,5 1 1,9-8-1,0 1-287,0-1 0,2-8 1,8-6-1,11-7-241,12-7 1,7-2 0,5-7 0,2 2-37,3-2 0,9-22 0,-5-6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7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123 149 7984,'-14'0'92,"0"0"392,-3 0 0,-2 0 1026,-2 0-1317,0 0 0,9-2 1,7-3-1,10-4-92,9-3 1,5-2 0,5-7 0,2 2 11,2 4 0,3-1 1,-5 6-1,5 1-2,2 0 1,-7 1 0,2 8-158,-4 0 0,-3 10 0,-2 4 0,-5 5-122,-7 2 0,-5 3 0,-4 2 1,-3 2 101,-2-2 0,-9 5 1,4-3-1,-2-4-56,0-8 1,2 3-1,-5-7-735,3 0 628,9-3 0,-2-9 0,14 0 458,7 0 0,-2 0 1039,2 0 1,-2 3-739,2 4 0,3 5 1,-10 9-1,-5 0-348,-6 0 0,-1 1 0,-9-1 0,-5 0-515,-7 0 0,2-6 0,-4-1 0,2 0-1489,-2-2 0,4 4 1822,-4-9 0,4 1 0,3-8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7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0 8123,'12'21'344,"-3"1"0,-9-1 0,0 0-117,0 1 1,-9 6 0,-8 3 0,-6 2-69,-6 4 0,1 4 0,4 1 0,-1 1-567,-4-1 1,1-6 0,7-3-1,-1-5 408,1-9 0,0 2 0,0-9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7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22 298 7984,'-7'-35'-22,"0"-1"1,-1 1-1,8-5 1,0 2 365,0 3 0,0 9 0,3 0 195,4 9 1,-2 8 0,9 13-173,2 11 1,3 1 0,0 20-1,-2 4-69,-3 7 1,2-2 0,10 7 0,3-3-388,-3 1 0,-3 7 1,-1-8-1,1-1-228,6-4 317,-6-1 0,17 0 0,-7-1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7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570 1 7979,'-21'0'175,"-3"0"0,-2 2 0,-2 5 275,2 7 0,-5 17 0,1 12 0,-3 16-165,-5 16 1,17-27-1,2 3 1,-3 12-1,1 2 1,0 5-1,0 2 76,-1 4 1,1 1 0,2 8 0,3 3-1,-1 5 1,0 3 0,7-31 0,0 2-1,0-1-378,0 2 1,1 0-1,2-1 1,-2 26-1,4-1 1,1-4 0,3-2-1,3-8 1,3-4-416,4-8 1,3-2 0,3-7 0,3-3-1,4-7 1,4-2 0,26 33-1598,2-24 2029,-7-7 0,19-28 0,-9 5 0,-5-5 0,-5-5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8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1 9001,'21'2'279,"1"5"1,-11 5-1,-3 11 1,-6 6-158,-2 6 1,-2 8-1,-6 4 1,-6 5-508,-5 2 1,-4-6 0,-3 1 0,-3-6 493,3-8 1,-4-7-1,1-11 1,3-5 426,3-3 0,1-4 1,4-12-1,3-7 25,8-5 1,5-2-1,4-1 1,5 1-115,8 0 0,3 7 1,4 2-1,1 2-318,6 6 0,-3 1 0,7 3 0,0 0-557,0 0 0,-5 7 1,5 3-1,-2-1-1992,-5 1 1,5 4 2419,-3-7 0,10 10 0,-5-6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8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8089,'14'0'1285,"0"0"-924,3 0 0,-5 0 1,2 0-1,2 0-1255,3 0 1,-5 0 893,1 0 0,8 0 0,10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0:47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1 206 8115,'9'-34'58,"-6"2"1,7 11-1,-10-1 982,0 0-692,0 10 0,0 5 1,0 14-67,0 8 1,0 14 0,0 9 0,2 11 148,5 9 0,-4 7 0,4 8 1,-5 9-285,-2 10 0,1-42 0,1 2 0,0 6 0,1 2 0,0 4 0,1 0-221,-1 3 1,-1 2-1,-1 8 1,0 1-1,0-2 1,1 0-1,0 1 1,0-1-156,2-2 0,0-1 1,0-8-1,-1-2 1,-3-7-1,0-3 1,2 39-415,6-17 1,-6-7-366,5-24 0,3-20 0,-3-29 97,-2-14 1,-3-25 910,-2 0 0,0-11 0,0 4 0,0 0 0</inkml:trace>
  <inkml:trace contextRef="#ctx0" brushRef="#br0" timeOffset="252">349 75 8059,'10'-31'373,"-8"7"1,8 4-1,-10 23 1,0 16 65,0 15 0,0 17 0,0 9 0,2 10-8,6 10 0,-6 12 1,8 7-1,-6-45 1,-1 1-188,0 7 1,1 2 0,5 5 0,-1 2 0,-1 9 0,-2 2 0,2 3 0,1 0-230,0 1 1,-2 0 0,-3 1 0,-1 0 0,2-10 0,-1-2 0,-1-3-1,-1-1-107,-1-2 1,0-3-1,0-6 1,0-3-1,0-5 1,0-3 0,-3 31-556,-4-17 1,2-17-1,-7-12 1,3-3-2416,4-4 3062,-7-13 0,0 6 0,-10-8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9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0 8089,'-19'22'444,"5"-1"0,4 2 164,1 6 1,4 1 0,-7 11 0,3-1-118,4 5 1,3 9 0,2-2-1,0 0-837,0 0 0,7 0 0,2-5 1,3 0 345,5-6 0,11 1 0,5-9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9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404 0 8068,'-21'7'642,"-3"3"-134,-4 2 0,4 2 1,-7 9-1,1 8-157,-6 12 0,-4 2 1,0 14-1,5 4-352,6 6 0,1 9 0,7-10 0,9-6-115,7-10 0,10-12 1,7-9-1,9-12 363,3-8 0,6-4 0,1-9 1,0-5-13,-1-7 0,-1-7 0,-8-5 0,-2-3-140,-5 3 0,-5-5 0,-9 3 0,0 2-458,0 3 1,-9 4-1,-7 4 1,-8 6-454,-4 0 0,-8 6 0,8-4 816,2 5 0,-7 11 0,0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9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341 0 9780,'-14'2'1435,"0"5"1,-3 10-1027,-2 9 1,-2 7 0,0 12 0,-3 5-632,-4 6 0,2 6 1,-7 4-1,2 2 222,5 3 0,-7 0 0,0-7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29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8036,'2'21'595,"5"3"-188,7 4 0,1-2 0,4 7 0,7 3 226,4 4 1,-1-2 0,6 11 0,3-4-853,2-2 1,3-3 0,-1-5 0,-2-7 218,-4-4 0,4-3 0,-7 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36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681 158 8039,'9'-44'127,"-4"-4"0,9 20 367,3 2 0,9 14 0,2 15 0,-2 18 216,-2 19 0,-1 12 1,3 14-1,3 5-393,-3 7 1,-3 14 0,-13-43-1,-1 1 1,-1 3 0,-2 1-117,-1 2 0,-3 1 0,-5 7 0,-3 2 0,-4 8 0,-4 3 1,-5 6-1,-4 2-403,-6 6 1,-4 0 0,-2-3 0,-3-2-1,-4-1 1,-3-4 0,0-7 0,0-2 28,-1-4 1,0-3 0,-1-3 0,-1-2 0,4-8-1,1-2 1,1-3 0,1-2-465,6-5 0,2-2 0,-22 21 0,20-12 1,7-11 636,4-15 0,5-9 0,5-12 0,4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47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64 299 8259,'-11'-22'844,"-6"8"1,10 0 54,2-3 0,-4 6 0,2-4-531,2-1 1,3 4-1,2-2 1,2-3-258,5-2 1,5 5 0,9 0 0,0-2-142,1-3 1,6 0 0,0 2-1,1 5-29,1 3 0,-6 2 1,7 7-1,-3 2-106,0 5 1,-6 8 0,-11 15 0,-1 10-108,-5 8 1,-12 18 0,-8 0 0,-6 5-94,-7 2 1,2-2-1,-10-10 1,1-2 173,2-2 1,-5-19-1,10-5 1,2-14 199,2-12 0,12-7 0,5-9 1,5-13 109,2-11 1,9-7-1,5-3 1,5 3 148,3 5 0,1-1 0,3 15 0,3 9 161,-3 8 0,4 4 1,1 2-1,2 5-358,5 7 1,0 15 0,-1 4 0,1 2-776,7 1 0,-9-10 0,6 2 704,-2-4 0,0-3 0,3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52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192 192 8566,'14'0'1188,"0"0"1,3 0-311,1 0 0,4 2 0,1 3 0,6 2-535,6-2 0,5-3 1,5-2-1,2 0-563,3 0 1,-3 0 0,-9 2 0,-5 3-3290,-2 2 3509,-3 0 0,-6-7 0,-1 0 0</inkml:trace>
  <inkml:trace contextRef="#ctx0" brushRef="#br0" timeOffset="214">574 128 9110,'8'-14'1157,"-1"0"1,0-1-471,-7-6 1,0 7 0,-3 2-278,-4 3 0,-5 2 1,-11 4-1,-6-2-276,-6-2 0,-8 0 1,-4 7-1,-5 0-659,-2 0 1,0 0 0,-5 0-1,7 3 525,7 4 0,-3-5 0,15 8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54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721 0 8045,'-12'21'437,"2"3"0,10 4 0,0 10-35,0 9 0,0 10 0,0 12 0,0 4-487,0 3 1,0-8 0,0 3-1,0-7-620,0-8 1,0-4 0,0-11 704,0-6 0,10 5 0,2-7 0</inkml:trace>
  <inkml:trace contextRef="#ctx0" brushRef="#br0" timeOffset="250">61 1085 8092,'12'-10'542,"0"8"1,-2-5 134,11 4 1,12 3 0,16 0-1,13 0-352,13 0 1,13 3-1,-35-1 1,3 0 0,0 2-1,1-1-214,3 0 0,0-1 0,5 3 0,0 0 0,0-2 0,-2 1 0,-4-1 0,-2 1-287,-4 1 0,-2-1 0,34-1 0,-17 4 0,-11-3-1565,-15 4 1741,-18-6 0,-5 17 0,-7-7 0</inkml:trace>
  <inkml:trace contextRef="#ctx0" brushRef="#br0" timeOffset="801">125 2148 8155,'-30'14'284,"-4"0"-88,1 2 1,12 3 99,14 3 1,7-11 0,9-3 0,10-8 116,7-8 1,12-13-1,0-14 1,7-8-441,4-6 1,1 1 0,-7-8-1,-1-3-239,1-3 0,-10 1 0,-5 2 1,-7 4 58,-7 3 1,-4 3 0,-12 9 0,-6 7-33,-6 11 0,-5 3 0,-2 12 0,-2 5 738,-6 7 1,6 9 0,-6 14 0,6 8 175,1 4 1,1 12 0,2 2 0,3 3-278,1 0 1,11 6 0,-3 11 0,4-1-739,3 0 0,0-2 0,5-10 0,7-4-526,9-7 1,14-17-1,1-12 1,4-12 162,3-6 0,-1-15 0,1-7 0,-1-9 545,1-5 1,-10-3 0,-5-9-1,-2-2 196,2-3 1,-11 1 0,2 6 0,-7 3 408,-8 5 1,-1 4-1,-3 10 465,0-1 0,-10 11 0,-4 8 0,-7 13-115,-7 11 0,4 14 0,-4 1 1,4 4-403,3 3 1,-1-1 0,4 3 0,1 0-376,3-3 0,9 3 0,-2-16 0,7-6 214,7-6 1,7-1 0,12-11 0,5-7-66,2-10 0,0-9 0,5-8 0,-5-4-346,-2 0 0,-5-7 0,-12 5 1,-5-3-485,1 2 0,-8-2 1,3 10-1,-8 2-309,-4 3 0,-9 11 0,4 2 1,-2 3-143,0 0 0,2 2 1112,-2 12 0,-5 5 0,7 10 0</inkml:trace>
  <inkml:trace contextRef="#ctx0" brushRef="#br0" timeOffset="1184">1125 1871 8114,'-22'7'202,"1"0"0,0 10 0,-1-5 1,1 2 132,0 0 1,0 3 0,-1 9-1,4 2-157,3-2 1,-1-2 0,9-3-436,2 0 0,5-7 0,7-2 0,7-2-171,5-6 0,9-1 0,1-3 1,-3 0 327,-3 0 1,-1 2 0,-1 5 0,-2 7 485,-5 5 0,-2 12 0,-7 4 0,2 5-137,-3 3 1,-8 9-1,-8 5 1,-5 4-61,-6 3 1,-6-3 0,3-4 0,-4-10-16,-3-9 1,7-17 0,-3-14 0,6-4-226,1-3 1,-4-10 0,3-6 0,6-8-747,5-4 0,5-10 0,7 3 797,0-6 0,10-1 0,2-1 0</inkml:trace>
  <inkml:trace contextRef="#ctx0" brushRef="#br0" timeOffset="1569">1507 2041 7985,'0'-23'0,"0"-3"543,0-3 1,0 1 0,0 7 0,3 2-1,4 5 1,2-5 0,8 7 0,-3 0-246,2 5 0,3 5 1,3 2-433,-1 0 0,-7 2 1,-2 5-1,-3 10-146,-4 9 1,-3-3 0,-2 8 0,-2-3-112,-5 1 1,-3 6 0,-6-7-1,2-2-297,-3-2 1,5-10-353,-2 0 760,0 1 1,12-4 651,9-3 0,9-6 0,6-2 343,-1 0 1,0 2-11,0 5 1,-9 5 0,-5 9 0,-7 1-699,-7-1 1,-5 0 0,-9 0 0,0 3-8,0 4 0,-1-4 0,1 7 0</inkml:trace>
  <inkml:trace contextRef="#ctx0" brushRef="#br0" timeOffset="1784">1592 1467 8100,'-40'22'0,"2"-1"184,3 0 0,9 10 0,-2 7 0,4 6 214,3 6 0,2 9 0,2 0 1,5 10-271,3 9 0,2-3 0,9 3 0,5 2-342,7 3 0,8-3 0,4-9 0,4-14-1207,4-10 1,1-21 1420,7-4 0,1-25 0,0 1 0</inkml:trace>
  <inkml:trace contextRef="#ctx0" brushRef="#br0" timeOffset="1967">2039 1403 8527,'12'24'0,"-3"2"424,0 2 0,1 17 1,6 0-1,-4 10 391,-2 11 1,-3 7 0,-7 12 0,-3 2-605,-4 5 0,-7-4 0,-12 6 1,-7-1-681,13-47 0,0 0 0,1 3 0,-2-1 0,-5-5 0,-3-1 77,-23 33 1,-7-6 0,5-6-1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57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475 150 8033,'0'-15'186,"0"1"51,0-2 0,0 4 0,3-2 0,4 0 253,7 2 0,5-5 0,2 8 0,0-1-157,0 1 1,10 2 0,2 7-1,3 0-177,-1 0 0,-9 0 0,2 0 0,-4 2-121,-3 5 1,-2 5-1,-5 12 1,-6 2-374,-6 2 1,-4 17 0,-6-3 0,-8 3-131,-10 0 1,-7 0 0,-10 2-1,1 3 367,-1-3 0,1-11 0,2-8 0,2-7 454,2-7 0,10-4 0,-2-10 125,4 0 0,13-3 0,6-4 0,10-4-27,9-1 1,7-5 0,7 10 0,5 0-254,1-2 0,6 6 1,-5-4-1,5 5-456,3 2 1,-1 7 0,-2 0 0,-2 0-881,-2 2 0,-3-4 1,2 7-1754,-6-3 2891,-15 8 0,5-15 0,-8 8 0</inkml:trace>
  <inkml:trace contextRef="#ctx0" brushRef="#br0" timeOffset="183">29 1000 8033,'-22'0'845,"15"0"1,14 0-294,19 0 0,15 0 0,11 0 0,11 0-152,13 0 0,11 0 1,13-2-1,-45 0 0,1-1-495,1 0 1,1-1 0,4-3 0,-1 0 0,-4 2 0,0 0 0,-2 1 0,1-1-667,-1 0 1,-2 0-1,32-2 1,-16 7 760,-22 0 0,-14 10 0,-12 2 0</inkml:trace>
  <inkml:trace contextRef="#ctx0" brushRef="#br0" timeOffset="383">815 1362 8095,'-7'21'478,"-2"-2"0,-1-3 167,1-2 0,-8 3 0,3 11 0,-7 8-332,-7 4 1,4 5 0,-7 4 0,1 8-660,-6 4 1,5 3 0,1 0 345,-1 0 0,-2 0 0,-10-1 0</inkml:trace>
  <inkml:trace contextRef="#ctx0" brushRef="#br0" timeOffset="567">411 1425 8044,'19'14'353,"-2"1"1,-3 1 226,3 3 0,-1 9 0,1 5 0,-3 5 28,2 7 0,3 5 0,2-3 0,1 5-701,-1 2 1,7-6-1,1 4 93,-3 0 0,7 2 0,0 10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59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 8283,'-12'0'2544,"19"0"1,17 0-2089,6 0 1,-1 0 0,6 0-1,1 0-652,-3 0 0,4 7 1,-6 0-1,0-2 196,0-3 0,-3 8 0,-7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2:36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262 250 8198,'12'-22'-14,"5"0"0,-10 0 1,-2 1 230,-2-1 1,-6 7-1,-4 1 110,-8-3 0,-4 7 0,-3 3 0,-2 7-2,-5 7 0,5 5 0,-5 10 0,5 2-146,2 5 0,2-2 0,4 9 0,1 3-143,-2 2 0,7 3 0,3-3 1,5-3-91,2-1 0,0-11 0,0 3 1,2-7 91,5-7 1,5-6 0,10-9-1,0-2 182,0-5 0,0-8 1,-1-14-1,1-7-148,0-5 1,-8 0 0,-1 2 0,-4 3-142,-4-3 1,-3 5 0,-2 0-1,-2 0-242,-5 0 1,2 8 0,-10-3-1,-1 5-271,-4 2 0,6 2 1,2 3-256,2 3 0,-5 12 815,8 2 0,7 9 0,10 13 0,2 2 328,5 5 0,-5-2 1,2 7-1,3 0 87,3-1 1,1-3 0,1 3 0,-2 1-136,-6 0 1,5-5 0,-6 5 0,1-3-37,1-4 1,-11 5 0,4-3 0,-6-3 220,-2-2-345,0-11 0,0-6 0,0-17 0,0-12-15,0-12 1,0-7-1,0-5 1,0-2-88,0-3 1,3 0-1,4 8 1,7-1 31,6 1 0,1 6 1,4 6-1,1 4-203,3 8 1,10 4 0,-3 1 0,5 7-2010,3 4 2184,0 3 0,-1 0 0,1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5:59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91 128 8201,'14'-26'535,"-2"5"0,-1 5 147,1 4 1,2-5 0,8 10 0,-1 2-414,0 3 1,1 2 0,-1 2 0,0 3-269,0 2 1,-7 10 0,-2-3 0,-2 5-27,-6 2 0,-1 8 1,-3 1-1,-3 3-388,-4 5 1,-12 5-1,-11 4 1,-3 2-67,-5-1 0,5-3 0,0-5 0,0-2 437,0-3 0,7-11 1,0-1 1148,9-6 1,3-12-484,14 2 1,7-5 0,19-4 0,5-3-155,2-2 0,2 0 0,8 7 0,-1 0-1088,1 0 0,-1 0 1,3 0 617,5 0 0,-5-10 0,7-2 0</inkml:trace>
  <inkml:trace contextRef="#ctx0" brushRef="#br0" timeOffset="334">877 426 8273,'-11'-21'1030,"3"0"0,8 2 0,5 2 0,5 3-923,1-3 0,4-1 0,6-4-503,0 1 0,-7 0 0,-2-1-40,-2 1 1,-3 0 0,-7 0-730,0-1 1,-3 4 1176,-4 3 0,-2 8 0,-8 14 0,3 10 596,-2 9 0,4 0 0,0 9 0,0 3 189,0 2 0,8 10 0,-4-1 0,6-1-163,2-3 0,10-3 1,6-2-1,10-4-934,10-8 1,11-7-1,5-6 1,2-11-3007,5-8 3306,12-8 0,-5-28 0,7-5 0</inkml:trace>
  <inkml:trace contextRef="#ctx0" brushRef="#br0" timeOffset="1700">920 192 8013,'-10'-12'28,"8"-6"1,-5 3 338,5-4 1,4-2-1,7 0 92,13 0 0,-1 2 0,7 2 1,-4 5-90,-3 3 0,3 2 1,2 7-1,2 0 45,-2 0 1,-2 9 0,-3 5 0,-2 5-260,-5 3 0,-4 1 1,-10 3-1,-5 3-82,-9-3 1,-1 4 0,-15-1-1,-1-3-346,-4-3 0,2-4 1,-1-2-1,1-5-829,0-3 0,7-2 1,-2-7 1100,4 0 0,3-9 0,0-3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6:00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234 331 6478,'-11'-10'3251,"-1"6"-2648,5-11 1,4 1 0,-1-5-171,8 5 1,1-5 0,9 5-353,3-5 0,2 0 0,2 5 1,0 5 84,0-1 1,1 8 0,-1-5-116,0 4 1,-2 6-100,-5 4 1,-4 5 0,-13 11 0,-1 3 43,-3 3 0,-10-1 1,3-7-1,-5 0-232,-2 1 0,-1-3 0,1-3-751,0-2 535,0 1 0,11 3 0,10-3 571,12-8 0,0-5 0,2-2 1,2 2 427,3 6 1,3-6-1,-1 7 193,0 1 0,-2 2 1,-5 9-245,-7 0 1,-7-7 0,-7 0 0,-9 3-246,-10 2 0,0 0 0,-10-3 0,-2-1-1462,-2 1 0,-2-7 0,-1-1 1,3-6-2746,5-2 3956,4 0 0,10 0 0,-1 0 0</inkml:trace>
  <inkml:trace contextRef="#ctx0" brushRef="#br0" timeOffset="214">1085 33 7686,'14'-9'1166,"0"-6"-472,0 6 1,-11 16-1,-13 14 1,-11 5-617,-7 5 0,-3-5 0,5 7 1,-5 0-523,-2 0 0,7-4 0,-2 4 1,4-3-960,3-4 1,-5-2 1402,5-3 0,-15 1 0,13-1 0</inkml:trace>
  <inkml:trace contextRef="#ctx0" brushRef="#br0" timeOffset="349">787 203 8172,'0'-28'-278,"0"-1"0,0 4 455,0 1 0,0 10 234,0 0 0,2 9 0,6-2 1,3 7 116,1 7 1,14 7 0,-5 14-1,5 8-26,5 4 0,-5 2 0,7 3 0,0 3-433,0 1 0,0 8 0,5-7 0,-5-3-1584,-2-2 1,-3-10 1514,-6 1 0,-1-1 0,0 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6:04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8216,'10'-40'0,"2"-5"0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46:02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426 383 8194,'-24'-14'0,"-2"2"0,-4 3 48,-3 4 1,7 3-1,-3 7 1,3 6 228,-2 11 0,2 16 1,-7 4-1,2 12 326,5 8 0,3 13 0,1 10 0,3 12-344,12-45 0,0 0 1,2 0-1,1 0 1,3-1-1,2 0 1,1 46-80,5-3 0,7-4 0,12-15 0,3-8-109,-3-8 0,5-5 0,-3 3 1,-2-10-674,-3-9 0,6-10 0,-1-14 0,-2-4-2106,-2-1 2708,-3-6 0,10-3 0,2-12 0</inkml:trace>
  <inkml:trace contextRef="#ctx0" brushRef="#br0" timeOffset="217">809 851 8255,'-12'14'731,"5"3"0,5 4 390,2 5 1,-3 14-1,-2 0 1,-2 8-636,3-1 1,1 5 0,3 0 0,0 0-491,0 0 0,7 0 0,0-7 0,1 0-1724,1-5 1,0-10 1727,6 6 0,3-10 0,-6 5 0</inkml:trace>
  <inkml:trace contextRef="#ctx0" brushRef="#br0" timeOffset="400">1149 1340 8193,'21'-2'523,"0"-3"41,1-2 1,-1 0 0,0 7-1,1 0-493,-1 0 0,0 0 0,0 0 0,1 0-1957,-1 0 1886,0-9 0,0 6 0,1-6 0</inkml:trace>
  <inkml:trace contextRef="#ctx0" brushRef="#br0" timeOffset="583">1298 979 8193,'-10'30'0,"8"4"0,-5 8 0,5 1 653,2-1 0,0 1 0,2-1 0,3 3 7,2 5 0,9-3 1,-4 7-1,2 1-764,0-1 0,1-4 0,6 6 0,-2 1 104,-5-3 0,14-2 0,-4-9 0</inkml:trace>
  <inkml:trace contextRef="#ctx0" brushRef="#br0" timeOffset="1003">1914 979 9127,'0'-29'0,"0"-1"887,0-3 1,3 7-1,4-3-336,7 6 0,3 9 0,-1 2 123,-2 2 1,0 6 0,5 11-583,-5 7 0,3 5 1,-10 2-1,-2 3-478,-3 4 1,-4-2 0,-5 7 0,-5 0-271,0 0 0,-7-5 1,5 6-1,-5-4 105,-2-4 0,0-2 1,2-3-1,2-2-1508,3-5 1954,9 5 1,-2-17 0,14 3 0,7-10 330,5-9 0,10 5 0,-1-1 0,-2 3 226,-2 0 1,4 0 0,0 7 0,-2 2 263,-2 6 0,-5-4 0,-5 10 0,-7 3-131,-4 2 1,-6 5-1,-4 2 1,-9 2-436,-10-2 1,-10 5-1,-11-1 1,-5-1-663,-2-6 1,6 3 0,-1-14 0,4 0-1499,2-5 1,3-5 2009,5-2 0,4-9 0,10-3 0</inkml:trace>
  <inkml:trace contextRef="#ctx0" brushRef="#br0" timeOffset="1183">2765 830 8909,'-12'9'125,"5"6"1,-5 6 0,-2 7 0,-7 8 276,-8 4 0,3 2 0,-7 3 0,0 2-462,0 3 0,5 9 0,-5-5 1,2-2 59,5-9 0,-7-1 0,0-8 0</inkml:trace>
  <inkml:trace contextRef="#ctx0" brushRef="#br0" timeOffset="1350">2467 872 8178,'21'19'526,"1"-4"0,-8 3 0,0-1 1,3 9 52,1 9 0,4 6 1,-1 1-1,0 1-312,1-1 0,-1 8 0,0-1 1,3 1-696,4 2 428,-4-17 0,6 15 0,-8-17 0</inkml:trace>
  <inkml:trace contextRef="#ctx0" brushRef="#br0" timeOffset="1568">3254 1 8173,'42'23'309,"1"6"0,-3 16 0,-2 18 1,-3 15 337,3 12 1,-25-41-1,-2 1 1,-1 6 0,-1 2-1,-3 3 1,-3 1 39,-2 3 0,-4 2 0,-5 2 0,-6 1 0,-6 4 0,-4-1 0,-5 0 0,-4 0-802,-3 2 0,-3-1 0,-7-5 0,-3-1 0,-2 5 0,-2 1 0,-2-4 0,-1-1-191,1-2 0,-1-2 1,2-3-1,2-1 1,3-4-1,1-1 306,5-4 0,1-2 0,1-3 0,1-2 0,-23 26 0,4 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04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393 729 8107,'-22'-12'529,"0"5"1,-2 4-1,-3 3 1,-2 3-238,3 4 1,-6 8 0,1 14 0,-1 7-92,1 5 1,2 10-1,7 0 1,0-3-75,0-2 1,10 2-1,5-4 1,5-10-243,2-8 1,9-13 0,6-6-1,4-5-251,3-2 1,7-9-1,0-6 1,-2-7 63,-3-7 1,2-2 0,-1-8 0,-6 3 2,0-3 1,-2 5 0,0 0 0,-2 0 199,2 1 0,-8 6 1,1-2-1,-3 5 382,0 2 0,1 0 210,-8 0 0,0 13 1,0 9-1,-3 14 96,-4 13 1,5-1 0,-8 11 0,3 1-218,-1 4 0,1 1 0,7-2 0,0-2-426,0-3 1,3-2-1,1 2 1,6-4-666,2-1 0,3-14 1,7 3-1,2-8-897,5-7 1,-5-5 1615,5-8 0,5-13 0,0-13 0</inkml:trace>
  <inkml:trace contextRef="#ctx0" brushRef="#br0" timeOffset="348">632 882 8107,'2'-15'-296,"3"1"-17,3-3 0,-1 5 1,-7-3 2623,0-2-1540,0 7 0,-10 3 0,-2 14-440,0 8 1,-5 4 0,10 3-1,0 2-170,-3 5 0,7-2 0,-4 7 0,5 0-173,2 0 1,0-8 0,0 3 0,0-5-299,0-2 0,9 0 1,6-3-134,4-4 0,-4-6 1,-1-11-1,3-3-29,3-2 0,1-12 1,-1-1-1,-3-6 128,-3-1 1,1-4 0,4-1 0,-2 1 63,-2-1 1,-11 3 0,6 7 524,0 1 770,-8-1 1,8 12-374,-10 10 0,0 10 1,0 12-1,0-1-323,0 1 0,-7 7 0,-1 0 1,3-2-456,3-3 1,2 5-1,0 0-1291,0-2 0,2-6-1201,6-6 2628,4-5 0,10-10 0,-1 0 0</inkml:trace>
  <inkml:trace contextRef="#ctx0" brushRef="#br0" timeOffset="531">1198 76 8107,'0'34'0,"0"-5"252,0-5 0,0 5 0,0 2 0,0 3 96,0 5 0,0 2 0,-2 5 0,-3 5-23,-2 7 1,-1 7 0,8 6 0,-2 4-826,-5 2 0,4-4 0,-4 4 1,5-4-2087,2-11 2586,0-16 0,0-24 0,0-12 0</inkml:trace>
  <inkml:trace contextRef="#ctx0" brushRef="#br0" timeOffset="899">828 707 8306,'-22'-12'1683,"10"-7"-1344,5 4 1,7-4-1,5-3-101,2 0 0,17 8 0,0-1 1,8 1-230,7 2 1,2-5-1,2 10 1,-2 2 23,-4 2 1,1 3 0,-6 0 0,-1 3-164,1 4 1,-3 5 0,-7 12 0,-3 5-68,-5 8 1,3 11 0,-7 5-1,0 1 83,-1-1 1,1 0 0,-5-5 0,2 3 131,-2-2 0,5-13 0,-1-7 1,4-7 71,3-8 0,4-4 0,2-13 0,-1-6 68,1-13 0,0-2 0,0-12 1,-3-3-165,-4-2 1,-6 0 0,-9 2 0,0 5-198,0 3 1,-2 1 0,-5 9-1,-8 1-14,-4 6 0,4-3 0,-2 10 0,-5 2-54,-4 2 1,4 3-1,8 0 1,-3 0-1211,-3 0 1481,8 0 0,-7 10 0,7 2 0</inkml:trace>
  <inkml:trace contextRef="#ctx0" brushRef="#br0" timeOffset="1729">1982 707 8107,'12'-21'-105,"-2"6"0,-10 1 460,0-3 0,-2 7 0,-6 3 0,-6 4 316,-6 3 0,-11 3 0,-3 4 0,-2 7-375,0 6 1,-1 4-1,-4 3 1,2 4-412,3 3 0,9-5 1,-2 5-1,8-3-533,6-4 1,5-10 0,10-3-19,0 3 0,17-7 0,5-3 0,5-4 359,4-3 1,-7 0 0,5 0 0,-4 0 169,-4 0 1,1 7 0,0 3-1,0 2 414,0 5 0,-8 2 1,-2 3-1,-2 2 448,-5 5 1,-3 5 0,-2 12 0,0 5-887,0 7 1,0 0-1,0 2 1,-2 3-598,-6-2 1,4-10-1,-9-3 1,1-9 757,0-10 0,5-15 0,-5-9 0,2-10 0,5-9 0,1-18 0,-1-9 0,-3-10 0,4-4 0,1-3 0,3-10 0,3-5-77,4-7 0,-5 5 0,8 5 1,0 7 151,4 5 0,-2 10 0,3-1 1,2 13 339,2 14 0,3 10 0,0 12 95,-1 0 1,-1 17-1,-3 5 1,-3 5-146,3 4 0,3-4 1,-1 7-1,-2-1-319,-3 1 1,-9-5 0,2 5 0,-4-2-238,-3-6 0,0-2 0,0-2-17,0 0 0,-3-3 400,-4-4 1,-2-18-1,-6-16 1,5-10-52,1-5 0,6 5 0,-4-5 0,5 0-385,2 1 1,9-1 0,6-5 0,4 5-356,3 3 1,2-1-1,3 6 1,4-3 21,3 2 0,2 10 0,5 2 1,-2 1 576,-3 2 0,-2 0 0,3 7 0,-8-2 75,-5 2 958,-2 2 1,-13 6-1,-9 4-98,-12 8 1,-10 4 0,-4 3 0,-3-1-379,2 1 1,-4 7 0,2 0 0,2 0-180,3 3 0,2-1 1,3 6-1,2-6-547,2 0 1,10-6 0,-2 4 0,5-5-558,2-2 1,2-3 0,5-4 0,8-8 109,4-5 1,3-4 0,2-5 0,3-8 356,2-4 0,0-3 0,-7 0 0,0 0 467,-1 1 1,1-1 0,0 2 208,0 6 1,-8 4 371,1 10 0,-3 10 1,5 4-1,-5 6-1290,-3 2 1,1-1 0,-5 1 0,5 2 500,2 5 0,2-4 0,8 6 0</inkml:trace>
  <inkml:trace contextRef="#ctx0" brushRef="#br0" timeOffset="2163">3136 794 8107,'-12'-2'109,"3"-3"0,-1-4 270,-5-4 1,1 1-1,-5-2 1,-6 7 184,1 4 1,0 3-1,0 0 1,-3 0-205,-2 0 0,0 10 0,5 7 0,0 7-354,2 5 0,-5 10 1,13-5-1,-3-1-99,2-4 1,6 3 0,9-3 0,0-2-153,0-3 0,2-12 1,5-5-1,8-4-266,4-3 0,10-3 1,3-7-1,-1-9 19,1-8 1,4-9-1,-7 5 1,-2-3 106,-3-5 0,-3-2 0,1-3 1,0 1 313,0-1 1,-8-9 0,1-7-1,-1-8-37,-2-5 0,-2-7 0,-10 5 0,0 0 370,0 0 0,0 15 0,0 16 414,0 13 0,-7 19 0,-3 12 0,1 14 252,-1 13 1,-5 17 0,6 11 0,-1 6-359,0 4 0,-4-12 0,7 13 0,2-4-629,2 1 1,3 5-1,0 2 1,0 3-619,0-3 0,0-5 0,0-7 677,0-7 0,0 5 0,0 0 0</inkml:trace>
  <inkml:trace contextRef="#ctx0" brushRef="#br0" timeOffset="2313">3311 1034 8107,'21'0'-220,"1"0"0,0 0 0,0 0 659,-1 0 1,4 0-1,1 0 1,3 0-567,-2 0 127,-3 0 0,-2 0 0,0 0 0</inkml:trace>
  <inkml:trace contextRef="#ctx0" brushRef="#br0" timeOffset="2879">4051 882 8125,'-2'12'550,"-6"-5"0,6-2-176,-5 2 0,7-5 0,9 3-510,13-10 1,2 1 0,10-11 0,0-4-162,0-8 0,0 1 1,4-8-1,-4 0 16,-2 0 0,-3 5 0,-7-5 1,-3 3 51,-5 4 1,3-5 0,-9 3 400,-3 3 0,-5 11 0,-8 8 1,-6 5 289,-6 2 0,-1 9 0,-1 6 0,0 7 101,0 7 0,1 4 0,-1 9 0,0-4-160,0-1 1,8-1-1,2 7 1,2-1-318,5-6 1,3 5 0,2-7 0,0 0-264,0-5 0,2 2 1,5-4-1,8-8-619,4-9 0,10 0 1,3-3-1,2-5-518,4-7 1,-4-9 1313,2-15 0,1-5 0,6-10 0</inkml:trace>
  <inkml:trace contextRef="#ctx0" brushRef="#br0" timeOffset="3087">4857 577 8125,'-22'21'119,"0"-6"1,3 0 0,-1 1 0,-1 4 1,9 9 0,-15 0 0,0 0-191,3 2 1,7-4 69,3 9 0,-11 1 0,-8 6 0</inkml:trace>
  <inkml:trace contextRef="#ctx0" brushRef="#br0" timeOffset="3196">4443 598 11768,'22'25'380,"-1"4"1,1-5 0,0 7 0,0-2-570,0 0 0,7 8 0,2-8 0,1-3-2741,-1-1 2930,8-4 0,-5 1 0,9 0 0</inkml:trace>
  <inkml:trace contextRef="#ctx0" brushRef="#br0" timeOffset="3581">5227 707 8373,'-10'-19'393,"-4"4"0,2 6 0,-3 9 1,-2 0 322,-2 0 1,-5 0-1,-3 2 1,-2 5-287,2 8 1,-4 7 0,2 4-1,2 3-297,3-2 1,10 5 0,1-3 0,4-3-598,4-2 1,2-2 0,6-3 19,4-4 0,5-5 0,10-10 0,2 0 48,5 0 0,-5-10 1,5-5-1,-4-4 154,-4-3 0,1 3 0,0 2 0,-3 3 1059,-4-3 1,4 7 742,-4 3 1,-3 4-998,2 3 1,-9 10-1,2 7 1,-2 7-1215,3 5 1,-6 0 0,8-5 0,-1 3 650,6 2 0,4 0 0,3-7 0</inkml:trace>
  <inkml:trace contextRef="#ctx0" brushRef="#br0" timeOffset="4179">5488 1012 8119,'-22'0'708,"1"0"0,-1 8 1253,0-1-1879,0 0 0,10-9 0,5-6 0,5-6-180,2-6 1,7-1 0,2-1-1,1 0-142,0 0 1,4-7-1,-4-2 1,2-1-113,5 1 0,-5 2 0,3 7 0,-1 0 653,-2 1 0,5 6 1,-7 3 193,2 2 1,0 13 0,5 14-155,-2 9 0,-11-2 0,6 8 0,-3-3-254,1 0 1,-1 2 0,-7-4 0,0 2-352,0-2 1,0-3-1,0-2 1,-3-3-539,-4-4 1,2 2 536,-9-10 0,7-2 0,-6-13 0,4-6 174,4-6 0,3-9 1,2-2-1,0 0 207,0-1 0,2-4 0,3 7 0,4 2 212,4 3 1,-1 2-1,5 3 1,-5 2 175,-3 2 0,8 10 0,-2-2-170,4 5 0,1 11 1,-4 8-1,-3 8-277,-4 4 0,6 2 0,-8-4 0,-2 4-264,-3 3 0,-2-5 0,0 5 0,0 0-196,0 0 1,0-8 0,0 3 0,-2-7 72,-5-7 1,2-6 438,-10-9 0,10-4 0,-2-9 0,5-8 43,2-4 1,0-6 0,0 0 0,2-1 0,5 1 0,-2-6 0,7 8 0,0 3 128,1 1 0,1-1 0,8 2-121,0 4 0,-1 13 0,1 0-115,0 4 0,0 6 1,-3 4-1,-4 8-653,-8 4 1,3 3 0,-3-1 607,-2 1 0,7 10 0,0 2 0</inkml:trace>
  <inkml:trace contextRef="#ctx0" brushRef="#br0" timeOffset="4395">6076 664 8119,'15'-12'573,"-1"4"0,-7 8 1,6 8 48,-4 6 0,-1 13 0,-8 7 0,2 4-130,5 8 1,-4 15 0,4 4-1,-5 13-416,-2 6 0,-2 6 1,-5 4-1,0-44 0,-1-1-601,-1 1 0,-1 0 1,-12 42-1,0-20 1,0-16-827,1-15 0,-1-14 0,0-20 1351,0-14 0,1-30 0,-1-9 0</inkml:trace>
  <inkml:trace contextRef="#ctx0" brushRef="#br0" timeOffset="4569">5967 664 8118,'22'-22'200,"0"0"0,0 3 0,-1 4 0,1 8 589,0 5 0,7 2 1,0 0-1,-2 2-294,-3 5 1,-2 8-1,-1 12 1,1 4-418,0 3 0,-3 0 1,-4 4-1,-8-4-565,-5-2 1,-2 4 0,-2-7 0,-3-2-1120,-2-3 0,-10-5 1606,3-4 0,-16 4 0,-3-7 0</inkml:trace>
  <inkml:trace contextRef="#ctx0" brushRef="#br0" timeOffset="4964">6316 163 8118,'21'-10'248,"1"8"0,0-5 13,0 4 1,0 3-1,-3 3 1,-2 4 48,-3 7 0,-6 15 0,4 5 0,-3 3-496,-4-1 0,-2 0 0,-3 10 0,0 3-213,0 1 0,0 8 0,0-4 0,0-1 12,0 0 0,-8 5 1,1-7-1,2-3 30,3-2 1,2-12 638,0-5 0,10-14 0,4-8 0,3-7 559,-2-7 0,11-5 0,-4-13 0,2-1-366,0-3 0,5-10 1,3 0-1,-1-7-564,1-4 1,4-1-1,-7 7 1,-2 1-95,-3-1 1,-12 8 0,-5 2-1,-4 3-227,-3 4 0,-3 5 0,-4 8 706,-8 6 0,-11 16 0,-3 6 0,2 6 456,3 1 1,2 11-1,0 4 1,1 3-4,-1-3 0,7 3 0,3-8 0,3 1-399,4-1 0,-5 5 0,3-4 0,4-1-571,8 1 0,0-3 0,10-7 0,4-3 221,8-5 0,6 6 0,11-8 0</inkml:trace>
  <inkml:trace contextRef="#ctx0" brushRef="#br0" timeOffset="5062">7230 882 8118,'0'12'84,"0"-3"1,0-9-1,0 0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14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56 761 8043,'0'-22'163,"0"0"646,0 0 1,0 1 1219,0-1-1637,0 10 0,0 12 0,0 14 1,0 6-204,0 1 0,0 8 0,0 0 0,0 0-672,0 3 0,3-8 0,4 5 0,7-5-894,6-2 1377,-8 0 0,7 0 0,-7-1 0</inkml:trace>
  <inkml:trace contextRef="#ctx0" brushRef="#br0" timeOffset="132">78 456 8051,'-22'-20'0,"3"3"295,4 3-645,-4 9 350,17-5 0,2 20 0,12 2 0</inkml:trace>
  <inkml:trace contextRef="#ctx0" brushRef="#br0" timeOffset="467">339 869 8116,'-2'-21'475,"-5"-1"145,4 10 0,-6 12 0,11 17 0,3 9-209,2 11 0,8 4 0,-6 2 0,1 3-303,0 5 1,-1-2 0,-4 9 0,2 2-766,-2 3 0,-2 10 1,-3-1-1,0-4-811,0-8 1,0-9 1467,0-14 0,-10 4 0,-2-7 0</inkml:trace>
  <inkml:trace contextRef="#ctx0" brushRef="#br0" timeOffset="683">339 782 8116,'15'-29'698,"-1"0"-323,3 3 0,3 4 1,4 7-1,2 8 186,3 5 1,0 2 0,-7 0-1,0 0-207,0 0 0,0 7 0,-3 3 1,-5 2-401,-6 5 0,-6 2 1,-4 3-1,-6 2-267,-6 5 0,-13-5 0,-2 5 1,0-5-401,-2-2 0,7 0 0,-8-3 0,3-2 713,0-2 0,0-10 0,7 4 0</inkml:trace>
  <inkml:trace contextRef="#ctx0" brushRef="#br0" timeOffset="1034">622 717 11899,'15'19'0,"-1"-4"-78,3-8 0,3 3 0,1-3 0,1-2-190,0-3 0,0 6 0,0-1 0,-1-2-192,1-3 0,0-9 0,0-3 0,-1-2 172,1-5 1,-7-2 0,-3-3 567,-2 0 0,-3 1 149,-7-1 0,-3 10 0,-4 7 68,-7 10 0,-3 16 1,0 16-1,2 4-126,-2 2 1,-2 11 0,-3 6 0,0 10-199,1 10 0,-1 5 0,0 4 1,0 3-578,0 3 1,8-3 0,2-13-1,2-11-1827,5-15 2231,3-11 0,12-30 0,2-3 0</inkml:trace>
  <inkml:trace contextRef="#ctx0" brushRef="#br0" timeOffset="1434">1145 652 8040,'0'22'209,"0"-1"1,0 1-1,0 0 252,0 0 0,0-1 1,0 1-1,0 2-122,0 5 0,0-4 1,0 6-1,0-2-207,0 0 0,0 0 0,0-7-250,0 0-110,0-1 1,0-11-1,0-12 1,0-15-144,0-10 1,0-12 0,0 6-1,0-4 60,0 1 0,10 0 1,2-8-1,2 1 133,1-1 1,-1 8 0,6 2-1,-3 2 456,-3 6 1,-2 9-1,5 5 1,-2 2 228,2 5 1,2 3 0,3 4 0,-3 8-161,-4 12 1,2 2-1,-10 10 1,0 0-446,3 0 1,-8 2-1,5 5 1,-4-2-401,-3-3 1,0-9 0,0 2-1,0-5-317,0-2 0,-3-3 815,-4-5 0,5 6 0,-8-8 0</inkml:trace>
  <inkml:trace contextRef="#ctx0" brushRef="#br0" timeOffset="2213">1689 173 8040,'0'-32'35,"0"1"1,0-6 0,0 8 551,0 5 1,3 12-17,4 5 1,-2 7 0,7 10 0,-2 9-197,-5 8 1,4 11 0,-2 1 0,1 7-122,1 5 0,-6 2 1,7-5-1,-3 3-156,0-2 0,3-1 0,-5-2 1,2 2-379,-2 1 0,-3-18 1,-2 8-1446,0-5 1316,0-10 0,0-12 1,0-19-1,0-10 126,0-5 0,0 0 1,0-2 148,0-5 0,7 5 0,3-3 0,2 8 291,5 4 1,2 11 0,3-4 224,0 6 1,0 9 0,0 3 0,-1 2 175,1 5 1,0 9 0,-3 6-1,-4-1-2,-8 1 1,-5 4 0,-2-4 0,-4 1-236,-11 6 1,-9-7-1,-20-3 1,-2-5-359,-4-2 1,1-1-1,-9 1 1,0-2-614,2-6 1,3-4 0,10-10 0,1 0-1344,6 0 1,14-10 1992,15-4 0,-5-16 0,0-3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02:40:1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02:40:17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828 153 8148,'14'0'9,"-2"-3"648,-2-4 1,-3 2-30,-7-9 0,0-1-327,0-7 0,0 8 0,0-1-102,0-2 0,-2 8 0,-3-1 0,-5 3-62,-2-1 1,5 1 0,-8 7-123,-2 0 0,-2 0 1,-3 0-100,0 0 0,1 7 0,-1 3 0,0 0 80,0-1 0,1 8 0,-1-2 0,0 4-12,0 3 0,0 0 1,3 2-1,2 3 27,3 2 0,2 9 0,-5-4 1,5 3 56,2-1 1,-5 0 0,8 8 0,2-1 58,3 1 0,2-1 0,0 1 0,0-1-25,0 1 1,0 2 0,0 2 0,0 3-56,0-2 1,-3-3 0,-1-3 0,-6 1 72,-2-1 1,-3-6-1,-6-4 1,-1-1-15,0-6 0,-7-1 0,-3-6 0,1-4-48,0-8 1,-6 2 0,8-1 0,0-3-97,-2-3 0,14-9 0,-3-3-681,8-2 0,5 5-422,7-8 0,10 3 1141,4-2 0,6-6 0,1 8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02:40:18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828 197 8120,'0'-13'-354,"-3"-4"592,-4 10 0,5-10 1,-8 5 787,0 0 0,8-7-534,-5 4 1,-3-4 0,0 0-281,-2 4 0,5-2 0,-8 10-159,-1 2 1,-4 3-1,-2 4 1,1 3-61,-1 2 0,0 12 0,0 1 0,1 9-187,-1 5 0,0 2 0,0 10 1,0 2 95,1 3 0,1 10 1,3-6-1,5 3 192,3 0 0,-6 3 0,8 9 0,2 0 180,3-7 0,2 0 0,0-10 0,0 1-108,0-1 1,0-2 0,0-8 0,0-2-63,0-4 1,0 1 0,-3-9-1,-4-2 94,-8-3 1,-4-2 0,-5-3-1,-3-4-210,-2-8 1,-7-5-1,4-2 1,1-2-298,-1-5 1,-4 2 0,7-7 0,5 0-1147,7 0 0,7 4 1455,10-6 0,10-1 0,2-6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02:41:01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697 22 8357,'12'-9'952,"-4"6"-568,-16-4 1,4 5 0,-11 2-65,-2 0 1,5 0 0,-3 2-93,-1 5 1,-4-2-1,-2 7 1,3 0-61,5 1 1,-6 1-1,6 8 1,-3 0-249,2-1 1,-4 4-1,4 1 1,-4 6 34,-3 2 0,8 2 0,-1 7 0,1 1 88,2-1 0,-1 1 0,9 0 0,-4-1 50,4 1 1,1-1-1,3 1 1,0-3 7,0-5 0,0 3 0,0-10 1,0 0-99,0 2 0,-2-6 0,-6 4 0,-6-5-36,-5-2 1,-3-1-1,0-1 1,-2-3-21,-5-3 1,2-9 0,-7 5-1,3-3-178,4 0 0,3 1 0,5-11-966,4-4 1,5 2 1196,10-10 0,20-9 0,4-10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2:42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980 980 8043,'-12'-2'38,"5"-6"1,-3 3 515,3-9 1,-10 9-1,5 0-225,0 10 0,-5 7 1,7 10-1,0 2-122,1 5 1,-6-2 0,6 9 0,-1 3-113,0 2 0,3 0 0,7-2 0,0-5-269,0-3 0,2 5 59,6-6 0,4-11 0,9-12 0,1-7-22,0-7 0,0-12 0,0-13 0,-1-2-217,1-5 0,0-9 1,0-3-1,-3 0 30,-4-2 0,1 5 1,-8-10-1,-1 0 154,3 2 1,-8-4 0,3 6 0,-7 1 34,-6 0 0,-1-3 0,4 13 219,-3 9 0,1 12 130,7 15 0,0 19 0,0 24 1,0 8 175,0 6 1,0 6 0,0 9 0,0 1-10,0-1 0,7 0 0,1 3 0,-1 2-439,3 3 0,-5-3 1,7-9-1,-3-6-512,-4-1 0,-2-6 1,-1-9-245,5-3 0,-4-9 814,4 2 0,-14-5 0,-5-2 0</inkml:trace>
  <inkml:trace contextRef="#ctx0" brushRef="#br0" timeOffset="250">457 1786 8090,'0'22'80,"0"-1"0,0 1-67,0 0 0,3-8 1,4-2-1,10-2 636,10-5 0,9-3 1,15-2-1,9 0-374,10 0 0,8-9 0,11-6 0,3-2-360,3 3 0,-8-6 0,-12 8 1,-5-2-354,-7-1 1,-15 3 0,-4-2 0,-13 6-1513,-6 6 1950,-13 2 0,-3 0 0,-9 0 0</inkml:trace>
  <inkml:trace contextRef="#ctx0" brushRef="#br0" timeOffset="734">1089 2243 8090,'-22'0'-480,"0"0"1,1 0 652,-1 0 1,0 7-1,0 3 1,1 0 402,-1-1 1,-7 8 0,0-2 0,2 7-257,3 7 0,-5-3 1,0 8-1,5 0-176,7 0 1,0 0-1,7 4 1,0-4 7,1-2 1,1-3 0,11-10 0,4-2-488,8-2 1,4-11 0,3 4 0,2-8 93,5-8 1,2-11 0,8-10-1,-5 0-15,-2-2 1,-3 4 0,-8-7 0,1 0-15,0 0 1,0 5-1,-3-5 1,-2 1 5,-3-1 1,-9 5 0,5-8-1,-3-1 50,1-4 0,-1 6 1,-7 2-1,0 3 291,0 4 1,-7 10 58,-1 3 1,-6 11-1,6 3 1,4 12 318,1 8 0,1 11 0,-3 8 1,-2 7 58,2 5 0,0 7 0,0-5 1,-2 0-396,2 1 0,3 4 1,-1-5-1,-2 3-557,-2 4 1,0-14 0,7-5 0,0-7-522,0-7 1,2-13 958,6-7 0,4-4 0,9-3 0</inkml:trace>
  <inkml:trace contextRef="#ctx0" brushRef="#br0" timeOffset="933">1220 2199 8090,'12'15'224,"-5"0"0,-5-1 1,-2 8-1,0 0 21,0-1 0,0 11 0,0 4 0,0 3-61,0-3 0,0 8 0,0-3 0,0 7-754,0 1 0,0-11 0,0-4-1049,0-2 1619,0-13 0,-9 0 0,-3-7 0</inkml:trace>
  <inkml:trace contextRef="#ctx0" brushRef="#br0" timeOffset="1133">1111 2330 8090,'14'0'0,"1"0"398,2 0 0,2 0 0,0 3 0,1 1 40,2 4 0,-5 9 0,14-3 0,-2 5-99,0 3 1,3 0-1,-6 2 1,3 3-567,-2 2 0,-3-3 0,-2-9 0,0-2 227,-1 2 0,-9-7 0,-2-1 0</inkml:trace>
  <inkml:trace contextRef="#ctx0" brushRef="#br0" timeOffset="1832">2134 1263 8027,'12'-14'107,"-4"-1"186,-6-2 1,5 5 0,3-2 68,2-3 0,-5 4 1,8-1-4,2-3 0,2 7 0,3 3-144,0 5 1,-8 2 0,1 0-124,2 0 1,-8 2-1,1 5 1,-3 8-81,1 4 1,-4 5 0,-8 5 0,-6 5-179,-2 0 0,-3 7 0,-7-7 0,1 3-142,-1-1 0,0-7 0,0 5 99,1-3 1,-1-2-1,0-7 268,0 0 390,10-10-425,2-2 1,20-3-1,5 0-270,4-2 0,3-3 1,0-2-1,-1 0-657,1 0 0,2 0 903,5 0 0,-4-19 0,6-5 0</inkml:trace>
  <inkml:trace contextRef="#ctx0" brushRef="#br0" timeOffset="2032">2853 1067 9791,'0'24'288,"0"5"1,-3 5-1,-1 10 1,-4-1-279,4 1 0,-6 2 0,0 2 0,0 3-530,1-3 0,-1-2 0,5-4-1872,-2-6 2392,-10-5 0,5-28 0,-10-6 0</inkml:trace>
  <inkml:trace contextRef="#ctx0" brushRef="#br0" timeOffset="2218">2657 1089 8247,'7'14'457,"0"1"0,10-1 1,-2 8-1,4 2-40,3 5 1,0-4 0,2 6 0,3-2-410,2 0 0,2 7 0,-4-6 0,4-1-1047,3 2 0,-7-14 1039,2 5 0,-5-5 0,-2 4 0</inkml:trace>
  <inkml:trace contextRef="#ctx0" brushRef="#br0" timeOffset="3684">3267 501 8269,'0'14'429,"0"1"0,-3-10 156,-4 2 1,2-5 492,-9-2-682,9 0 1,-5-2-414,10-5 0,3 2 0,4-10-29,7-1 1,-2 6 0,0 0-1,1 3-98,-1 0 0,-5-1 0,7 8-23,3 0 1,-5 0 71,3 0 1,-10 3-11,2 4 0,-4 5-36,-3 10 1,0 0-191,0-1 0,0-6 92,0 0 443,0-11 1,0 8 0,2-7 202,5 3 0,-2-1 545,10-7-855,-11 9 0,6 4 1,-12 6-509,-6-5 0,-4 6 0,-12-8 1,-3 2-1999,-2 1 2409,-9-1 0,4 18 0,-10 2 0</inkml:trace>
  <inkml:trace contextRef="#ctx0" brushRef="#br0" timeOffset="4222">2004 523 8228,'-22'14'0,"0"1"-19,0 2 1,-2 2 0,-3 5 0,-4 5 233,-3 8 0,5 13 0,-5 8 1,0 8 0,0 6 0,5 6 0,-2 11 0,4 3-261,8 3 0,14-45 0,3 1 0,-3 46 0,10-3 322,9-4 1,18-1 0,9-16 0,10-5-263,4-8 0,11-16 1,6-18-1,1-9-439,2-9 1,-7-6 0,7-2-1,-3-5-1110,1-9 1534,-10-1 0,0-26 0,-8 7 0</inkml:trace>
  <inkml:trace contextRef="#ctx0" brushRef="#br0" timeOffset="4465">3789 348 8114,'22'22'145,"0"0"1,-8 2-1,1 5 1,2 8 418,2 4 1,1 5 0,-4 7 0,-3 12-98,-4 13 1,-4 9-1,-12 5 1,-8 5-446,7-48 1,-3 1-1,-21 44 1,15-43 0,-2 0-1,-1 0 1,-1-1-311,-1 0 1,0 0-1,2-3 1,-1 0-1,-17 35 1,4-7-945,2-7 1,3-3 1231,8-21 0,-11-5 0,-2-18 0</inkml:trace>
  <inkml:trace contextRef="#ctx0" brushRef="#br0" timeOffset="5065">4225 305 8101,'22'-34'0,"-3"3"3,-5-1 1,6 8 0,-6-5 0,6 5 224,1 2 0,1 0 0,0 3 0,0 2 70,0 2 0,-1 11 1,1-6-1,0 3-73,0-1 1,-1 1 0,1 9 0,0 6-59,0 6 0,0 8 0,-3 7 0,-2 10-26,-3 9 0,-6 10 1,4 17-1,-3 10-170,-4 7 1,0-39 0,0 0 0,-1 1 0,-1 1-1,1 6 1,-1 2-11,3 4 1,-2 1 0,-3 6 0,1 2 0,2 4 0,1 0 0,0 0 0,0 0-235,2 1 1,0 0-1,-1-4 1,1 1-1,0 2 1,0-1-1,0-4 1,1-2 135,-3-7 1,2-2-1,1-2 1,1-3 0,0 29-1,1-13 234,0-13 0,4-11 0,-4-17 0,-1-10 347,1-7 0,-3-9 1,-9 4 127,-5-3 1,-5-1 0,-13-6 0,-4 3-217,-7 2 1,-15 0-1,-7-4 1,-5 2-158,-2 2 0,2 0 1,5-7-1,7 0-238,5 0 1,12 0 0,5 0 0,5-2-304,2-6 0,10-4 342,5-9 0,5-11 0,2-2 0</inkml:trace>
  <inkml:trace contextRef="#ctx0" brushRef="#br0" timeOffset="5848">0 392 8073,'0'-22'-422,"0"8"526,0-1 0,0 13 0,0 2 397,0 12 0,0 17 1,0 7-1,0 5 48,0 3 1,3 16-1,1 11 1,4 8-420,-3 11 0,-3-39 1,0 2-1,1 2 1,-1 1-1,2 7 1,-1 3-133,0 4 1,-1 2 0,0 3-1,-1 0 1,-1 0 0,0 0-1,0-1 1,0 0-78,0-1 0,0-1 0,0-4 1,0 0-1,0 1 0,0 0 0,0-4 1,0 0-110,0-2 1,0-2 0,0-7-1,0-2 1,2 33 0,3-18-217,2-13 0,3-11 888,-3-6 1,-2-16-246,10-13 0,-8-6 0,7-4 0,3-3-48,3-3 1,4-1 0,2 4 0,3-2-253,-2 2 0,5 0 0,-1 0 0,3-2-686,5 2 0,-8-7 0,0-3 747,1-4 0,-8-12 0,8-3 0</inkml:trace>
  <inkml:trace contextRef="#ctx0" brushRef="#br0" timeOffset="6067">0 348 8008,'0'-21'1203,"0"-1"-1071,0 0 0,10 3 0,4 2 1,8 5-42,7 2 0,7-7 0,15 5-91,7 0 0,5-7 0,3 7 0</inkml:trace>
  <inkml:trace contextRef="#ctx0" brushRef="#br0" timeOffset="6632">5444 915 8377,'12'2'1308,"-4"5"-993,-6 8 1,-2 7-1,-2 7 1,-6 7-187,-6 5 1,2 3 0,-3-1 0,-2 1-369,-2-1 1,0 11 0,2 1-1,2 1-610,-2-5 0,-2-5 0,-1-3 849,6 1 0,-15-10 0,5-3 0</inkml:trace>
  <inkml:trace contextRef="#ctx0" brushRef="#br0" timeOffset="6832">5009 1241 8077,'12'-2'0,"-2"-3"451,-1-2 0,-4 2-104,10 12 0,-1 5 1,8 10-1,0 2-51,-1 5 1,4-4 0,1 4 0,6-3-226,2 3 0,-5-5 1,4 5-1,1-4-678,0-4 1,-7-1 606,2-6 0,5 6 0,0-8 0</inkml:trace>
  <inkml:trace contextRef="#ctx0" brushRef="#br0" timeOffset="7082">5575 740 10439,'22'10'173,"-1"-7"0,1 4 0,0-5-953,0-2 1,9-7 779,6 0 0,4-20 0,2 3 0</inkml:trace>
  <inkml:trace contextRef="#ctx0" brushRef="#br0" timeOffset="7266">6076 305 8175,'14'2'-103,"-2"6"227,-2 6 1,-3 1-1,-7 4 1,0 8 82,0 4 1,0-2 0,0 10 0,0 4-113,0 6 1,0 4 0,0-5 0,0 6-96,0 1 0,10 3 0,2 8 0</inkml:trace>
  <inkml:trace contextRef="#ctx0" brushRef="#br0" timeOffset="7650">6577 1394 8056,'14'0'408,"1"0"1,-8 0 0,7 0 0,6 0-379,6 0 1,1 0-1,7 0 1,0 0-665,0 0 0,-8-3 0,6-1 0,-3-4 634,0 3 0,0-7 0,-7 0 0</inkml:trace>
  <inkml:trace contextRef="#ctx0" brushRef="#br0" timeOffset="7834">6838 1089 8060,'-10'12'59,"8"7"1,-5-4 195,4 4 1,3 5 0,0 3 0,0 4 268,0 3 1,0 3-1,0 9 1,0 2-354,0 3 1,0 7 0,3-7 0,1-3-492,4-2 1,-1-5 0,-7-2-1949,0-3 2268,0-19 0,0 3 0,0-20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02:41:34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654 88 8086,'-10'-22'122,"1"7"1,-8 3 0,2 0 430,-2 0 0,-2 7 0,-3-2-90,0 5 0,1 2 0,-1 0 0,2 2-346,6 5 0,-3 1 0,7 11 0,-2 5-139,-5 0 1,5 10 0,0 3-1,0 6-42,0 8 0,7-3 0,-5 8 0,3 0-68,0-1 0,0 3 1,7 10-1,0 0 108,0-3 1,0 5 0,0-12 0,0 3 176,0-3 1,-3 2-1,-2-9 1,-4-2 214,-3-3 1,-5-5 0,-10-3 0,-4-4-14,-3-2 0,5-13 0,-5-12 1,2-4-376,6-3 1,4-5 0,7-7-1790,8-10 1,5-12 1808,2 5 0,19-19 0,5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4:36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1002 196 8212,'-2'-46'0,"-6"0"271,-6 3 0,2 6 0,-5 23 0,-5 7 162,-4 4 0,-11 3 1,6 3-1,-1 6-197,1 13 1,-8 12 0,3 17 0,-3 9-81,3 10 0,-3 10 0,23-32 0,1 1 0,-1 5 0,0 1-87,0 4 0,1 3 0,-4 9 0,1 3 0,3 3 0,1 1 0,1 4 1,0 1-182,0 4 0,2 2 0,3-2 0,1 0 0,0 4 0,0 0 0,-1-7 0,1-1 72,1-9 0,0-3 0,-2-8 0,-1-5 1,-1 15-1,-2-18 351,-5-14 0,-2-12 1,-3-14-1,0-8-68,1-4 1,-1-3-1,-2-5 1,-3-7-788,-2-10 1,7-22 0,8 1-1,-1-6-957,3-4 0,2 7 1501,10-5 0,0 5 0,0 3 0</inkml:trace>
  <inkml:trace contextRef="#ctx0" brushRef="#br0" timeOffset="633">1351 828 8292,'0'-15'780,"0"1"1,0 6 117,0-6 0,-8 12 0,-1 2-619,-3 12 1,7 9 0,-5 8 0,0 5-195,-4 0 1,2 7 0,-3-4 0,-2 4-485,-2 2 1,0 1 0,2-1 0,2-1-445,-2-6 1,5 3 0,-2-8 0,-3 0-1710,-3 1 2552,8-13 0,-17 1 0,5-8 0</inkml:trace>
  <inkml:trace contextRef="#ctx0" brushRef="#br0" timeOffset="814">1067 784 8501,'0'22'421,"0"0"0,0 0 0,0 2-18,0 5 1,0-3 0,0 11-1,3-1-56,4-2 0,-2 7 0,10-5 0,4 5-697,7 3 1,-1-3 0,4-2 0,-5-5-852,-2-3 0,-1-4 0,1-10 1201,0-3 0,0-9 0,0 5 0</inkml:trace>
  <inkml:trace contextRef="#ctx0" brushRef="#br0" timeOffset="1266">1547 588 7998,'0'-22'88,"0"1"0,2-1 609,5 0 0,5 0 0,10 1-256,0-1 0,0 10 0,-1 2 0,1 3-137,0-1 0,0 1 1,0 7-327,-1 0 0,-1 10 0,-6 4 0,-7 6-232,-4 2 0,-6 2 1,-4 5-1,-10 7-311,-9 5 0,-1 10 0,-9 2 0,-3 0 91,-2 1 1,5 4 0,-1-10 0,1-4 182,2-6 0,5-18 1,12-1 810,3-7 0,11-4 0,3-11 162,12-4 1,8 2 0,1-7-1,4 2-199,4 5 1,-3 3-1,8 2 1,-2 0-488,-6 0 1,6 0 0,-3 2-1,-3 3-498,-1 2 0,-4 10 502,1-2 0,0-5 0,0-1 0</inkml:trace>
  <inkml:trace contextRef="#ctx0" brushRef="#br0" timeOffset="1733">2222 980 8278,'-15'-14'769,"1"2"-160,-3 2 0,5-5 0,-3 8 1,-2 2-37,-2 3 0,-1 4 0,1 3 0,2 5-409,0 2 0,-7 10 0,9 9 0,-4 3-105,-3 5 0,8 2 1,2 0-1,2-2-270,5-3 0,3-7 0,2 5-174,0-3 0,9-4 1,8-13-1,8-9 13,4-10 1,7-14-1,-5-12 1,1-6 49,-1-9 1,6 0-1,-8-12 1,0 0 68,2 3 1,-7-8 0,5 5-1,-7-5 183,-7-3 0,2 4 1,-10 3-1,-2 9 43,-3 4 0,-2 5 0,0 4 323,0 8 0,-2 17 0,-3 15 145,-2 16 1,-10 5 0,4 12 0,-1 3-76,-1 2 1,8 3-1,-7 2 1,-1 2-58,3 3 1,0 7 0,7-7 0,-2-3-318,2-2 0,-5 5 0,3 0 0,2 0-633,3 2 0,2-14 1,0 2-1,0-7-1148,0-8 0,2-2 1789,6-2 0,4-10 0,9-2 0</inkml:trace>
  <inkml:trace contextRef="#ctx0" brushRef="#br0" timeOffset="1982">2875 806 11497,'-15'22'0,"1"2"220,-3 5 0,5 5 1,-3 9-1,-4 3-261,-8 5 0,3 5 0,-5 9 1,7-2-514,8-5 0,-6-5 1,8-11-1,-2-6-713,-1-7 0,10-5 1267,-2-2 0,-5-20 0,0-4 0</inkml:trace>
  <inkml:trace contextRef="#ctx0" brushRef="#br0" timeOffset="2166">2635 850 9385,'-9'21'697,"6"3"1,-4 3 0,5 5-171,2 1 0,2 1 0,5 7 0,8 1-234,4 4 0,3 2 0,0-5 1,-1 1-375,1 0 1,7-8-1,0-2 1,-2 0-804,-3 0 0,-2-10 1,0 0 883,-1-7 0,11-3 0,2 8 0</inkml:trace>
  <inkml:trace contextRef="#ctx0" brushRef="#br0" timeOffset="2399">3289 1329 8063,'-12'-3'3097,"4"-4"-2833,6 4 0,12-6 1,6 9-1,11 0-694,9 0 1,1 0 0,4 0 0,5 0-2733,0 0 3162,0 0 0,7 0 0,3 0 0</inkml:trace>
  <inkml:trace contextRef="#ctx0" brushRef="#br0" timeOffset="2501">3833 1133 8063,'-53'0'217,"7"-8"1,-5 1-1,5 2 367,3 3 1,-1 2 0,3 0 0,2 0-1480,3 0 1,7 0 894,-7 0 0,9 0 0,-5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4:49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131 959 8167,'-2'14'-129,"-3"1"0,-5 2 247,-2 2 1,7 12 0,-4 6 0,-1 6 236,-4 8 1,1 2 0,1 8 0,3-3-317,4 2 1,-5-9 0,3-7 0,2-13-14,3-7 1,2-14 182,0-10 1,0-10 0,0-14 0,0-5-158,0-7 0,0-13 0,0-4 0,0-2 21,0-6 0,7-2 0,0-2 0,0 0-218,3-1 1,-5 1-1,7 2 1,0 5-47,0 7 1,0 15 0,5 9 0,-5 13 178,-2 14 0,5 21 1,-6 25-1,1 17 105,0 15 1,-1 9 0,-4 5-1,5 5 93,2 2 0,-7-10 1,4-2-1,1-14 215,5-13 1,2-16 0,-1-17 0,-1-13 294,2-14 0,2-12 1,1-19-1,-3-13-360,-3-12 1,-2-7 0,5-2-1,-5-3-334,-2-4 0,4 4 1,-4-5-1,0 6-575,-1 1 1,8 3 0,-2 5-1,4 5-591,3 0 1,0 17 0,0 2 0,-1 14 13,1 13 1,-2 7 0,-4 7 1149,-1 8 0,-10 14 0,4 5 0</inkml:trace>
  <inkml:trace contextRef="#ctx0" brushRef="#br0" timeOffset="200">697 872 8167,'0'24'0,"0"2"0,0 3 86,0-2 0,0 4 0,0 1 0,-2 2 417,-5 4 1,-3 4 0,-7 1-1,5 1-110,2-1 1,-4 3-1,7 0 1,2 0-237,2-5 0,3-9 1,3-1-1,4-7 107,8-11 0,11-9 1,6-6-1,2-8-42,4-12 0,-6-9 1,-3-15-1,-5-2-377,-2-3 1,-8-2-1,-2 4 1,-2-2-213,-5 3 1,-5 9 0,-5 5 0,-5 3-392,-2 4 1,-2 6-1,-8 4 758,0 2 0,-9 20 0,-3-3 0</inkml:trace>
  <inkml:trace contextRef="#ctx0" brushRef="#br0" timeOffset="436">1394 632 8132,'0'-29'0,"0"0"740,0 2 0,-2 8-443,-5 12 0,-5 19 1,-10 26-1,0 11-21,0 9 0,3 5 0,2 5 1,2 4-419,-2 8 1,-2 7 0,-3 5-1,1 5-334,10-48 1,0 1 0,-11 47 0,0-3 0,3-16-1390,4-15 1865,6-20 0,-1-31 0,-2-14 0</inkml:trace>
  <inkml:trace contextRef="#ctx0" brushRef="#br0" timeOffset="684">981 1024 8134,'2'-15'326,"5"1"1,5 9 0,10-2-152,0 4 1,0 3-1,-1 3 1,1 4-131,0 8 0,0 4 0,2 3 0,3 0-89,2-1 1,0 1 0,-8 2 0,-1 3-38,-6 2 1,6 0-1,-6-5 1,6 3 253,1 2 0,-9 7 0,-2-7 1,-3 0-162,1 3 1,-1-6 0,-7 8 0,0-2-1031,0-6 0,0-2 1018,0-2 0,0-10 0,0-2 0</inkml:trace>
  <inkml:trace contextRef="#ctx0" brushRef="#br0" timeOffset="818">1547 1024 8132,'0'-22'126,"-3"3"0,-1 2 182,-4 2-1486,1 11 1178,-3-6 0,8 20 0,-8 2 0</inkml:trace>
  <inkml:trace contextRef="#ctx0" brushRef="#br0" timeOffset="1035">1765 1068 8132,'0'-22'1168,"0"7"-538,0 1 0,-3 9 0,-4 0 1,-8 12-129,-4 15 1,-3 2 0,3 13 0,2 1-267,2 3 0,3 3 1,-2 2-1,7 2-338,4 3 0,3-7 0,3-8 0,4 0-1465,7-2 1567,15-2 0,15-11 0,12 1 0</inkml:trace>
  <inkml:trace contextRef="#ctx0" brushRef="#br0" timeOffset="1369">2069 1459 8098,'-21'0'329,"-1"0"0,0 0-16,0 0 1,13 0-161,9 0 1,9-2 0,15-5 0,3-8-163,2-4 1,10-3-1,-3-2 1,5-5-9,3-7 1,-8-3-1,0 0 1,3 3-114,2-3 0,-7-2 1,-5-2-1,-5 1-80,-2 6 0,-10 2 0,-7 10 73,-10 2 1,-17 5 0,-14 20 0,-5 4 353,-3 7 1,1 16-1,-1 8 1,1 8 208,-1 5 0,3 10 0,2-3 0,6 2 84,1-2 1,13 3-1,11-11 1,6-1-186,2-3 1,12 2 0,10-4 0,14-10-678,13-8 0,9-14 0,14-4 0,6-8-685,-1-8 1037,8-4 0,-8-19 0,10-3 0</inkml:trace>
  <inkml:trace contextRef="#ctx0" brushRef="#br0" timeOffset="1735">3594 153 8814,'-8'31'307,"1"6"1,-7 13 0,4 11 0,-2 9-103,-5 10 0,-2 14 0,8-43 0,0 0 0,0 3 0,0 1-313,1 3 1,-2 0 0,-2-2 0,-1-1 0,0 4 0,-1-2 0,0-4 0,0-2-3299,-15 37 3406,12-16 0,-1-57 0,8-8 0</inkml:trace>
  <inkml:trace contextRef="#ctx0" brushRef="#br0" timeOffset="2136">3136 763 8131,'15'7'-163,"-1"0"1,1 8 0,7-6 0,2 1 221,5 0 1,5-3 0,12-7 0,2 0-126,3 0 0,7-10 1,-7-7-1,-3-7 34,-2-5 0,-9-7 0,-1 4 0,0-2 26,-2-4 1,-5 4-1,-14 0 1,-8 3 572,-5 4-143,-2 12 1,-7 8 0,-3 17 0,-2 12-184,-5 12 0,0 7 0,0 2 0,5 1-273,3-1 0,-1 8 1,5 2-1,-5 3-82,-2 4 1,5-4-1,-5 2 1,0 3-354,0 2 0,7-15 0,-2-7 0,2-9 348,-2-13 1,4-12 471,-4-21 0,12-3 0,4-20 0,4 1 29,3 2 0,-3-4 0,1 9 0,3 2 25,2 3 0,1 2 0,-3 3 0,-3 4-135,3 8 1,-5 4-1,3 3 1,-1 3-764,-2 4 0,5 8 1,-7 11-1,2 3-861,5-2 1352,2 7 0,3 0 0,0 9 0</inkml:trace>
  <inkml:trace contextRef="#ctx0" brushRef="#br0" timeOffset="2402">4356 915 8351,'-24'-14'0,"-3"1"339,-2 4 0,-2-6 0,4 8 1,-4 5 582,-3 6 0,0 9 1,-5 11-1,5 5-521,3 7 1,2-2-1,9 0 1,6 0-712,7 0 0,-3-1 0,3 4 0,4-6-223,8 1 1,10-11-1,11 1 1,6-12 121,2-8 1,-1-2 0,6 0 0,-5-2 136,-3-5 1,6-6-1,-6-8 1,1-1 412,-1 0 0,-2 0 1,-7 3-1,0 2 144,-1 3 0,-6 6 0,0-4-575,1 3-407,-6 1 0,0 11 0,-8 2 699,5 2 0,-4 10 0,7-5 0</inkml:trace>
  <inkml:trace contextRef="#ctx0" brushRef="#br0" timeOffset="2603">4879 0 7926,'0'22'56,"0"0"1,-8 2 0,-1 5 0,-3 10 374,-5 9 0,-3 20 0,-2 19 0,11-38 1,1 1-336,-1 3 1,0 1 0,0 4 0,0 0 0,0 1 0,0 1 0,0-1 0,-2 0-344,-1 0 1,-1 1-1,3 0 1,0-2-1,-2-7 1,-1-3-1904,-9 30 2150,12-37 0,2-41 0,10-24 0</inkml:trace>
  <inkml:trace contextRef="#ctx0" brushRef="#br0" timeOffset="2768">4378 588 8113,'0'-21'388,"9"6"0,6 3 1,4 0 41,3 0 0,2 5 0,8-6 1,11 1-312,13 0 0,7 7 0,5-2 0,2 2-119,2-2 0,11 5 0,-6-8 0</inkml:trace>
  <inkml:trace contextRef="#ctx0" brushRef="#br0" timeOffset="2935">5053 1372 8052,'14'0'913,"1"0"1,-8 0 0,8 0-942,2 0 0,-1-9 0,1-3 0,-2-3 28,2 1 0,2-11 0,3-9 0</inkml:trace>
  <inkml:trace contextRef="#ctx0" brushRef="#br0" timeOffset="3000">5183 1024 8052,'-21'-10'-220,"9"5"220,4-9 0,6-1 0,2-6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4:48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284 218 8123,'-15'7'107,"1"1"1,6 18-1,-6 3 1,-3 12 118,-2 10 0,-3 24 1,11-27-1,0 3 0,0 8 1,0 3 7,0 10 0,1 2 1,-2 1-1,2 2 1,0 6-1,0 1 1,2 1-1,-1-1-304,1 2 1,2 0-1,3 5 1,1 0-1,-2-2 1,1-2 0,0-5-1,1-2 43,-2-8 0,1-3 0,2-11 0,-1-3 0,-5 37 1,5-9-371,2-11 0,0-23 1,0-13-1,0-9-630,0-6 1,2-11-18,5-10 0,-2-19 1044,10-18 0,-1-4 0,8-2 0</inkml:trace>
  <inkml:trace contextRef="#ctx0" brushRef="#br0" timeOffset="217">676 0 8123,'-22'22'23,"3"2"1,2 8 234,2 11 0,1 23 0,-8 23 1,11-36-1,2 3 137,2 7 0,0 2 0,-3 6 0,1 1 0,1 8 0,1 2 0,-2 5 0,-1 0-419,-2 6 0,2 1 0,2 3 0,1 2 0,3-33 0,-1 1 0,0 1 0,-1-1 1,0 1-1,-1 0-42,-2-1 0,0 0 1,0 0-1,-3 32 0,0 0 1,-4-3-1,0-1 0,2-4 1,-1-3-34,1-6 0,-1-4 1,1-10-1,2-3 1,2-9-1,3-3 1,-5 41-3024,2-12 3122,3-16 0,7-13 0,0-14 0,0-10 0,0-10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4:44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867 393 8892,'-14'7'0,"2"3"214,2 2 1,-7 5 0,2 9-1,-6 6-233,-8 2 1,4 9 0,-4 13-1,5 4-256,2 8 0,1 0 1,-1-10-1,3-7-473,4-5 748,-4-13 0,7-1 0,-10-10 0</inkml:trace>
  <inkml:trace contextRef="#ctx0" brushRef="#br0" timeOffset="201">519 458 8019,'-10'12'191,"8"7"0,-6-4 271,6 4 1,2-4 0,0-1-1,0 3-176,0 3 1,10 4 0,4 2 0,6 3-229,1-2 1,1 5-1,0-3 1,0 0-633,-1 2 0,8-7 0,1 5 574,-4-5 0,-2-2 0,-2 0 0</inkml:trace>
  <inkml:trace contextRef="#ctx0" brushRef="#br0" timeOffset="898">998 153 8093,'0'-22'1103,"-10"10"0,8 0-660,-6 5 0,6 2-285,2-9 1,10 6 0,4-4 0,6 0-157,1 0 1,1 7 0,2-5-1,3 3-188,2 0 0,2 0 0,-4 7 0,2 2-38,-2 5 1,-13 5 0,-4 10 0,-3 0 110,0 0 0,-2 7 0,-12 0 0,-7-3 74,-6-1 0,-2-4 0,1 1 0,-1 0 27,0 0 0,8-10 1,-1-5-357,-2-4 354,7-3 0,10 0 0,15 0-9,4 0 1,3 0 0,0 0 0,0 0 208,-1 0 0,-6 7 1,-3 2-1,-2 4 210,-5 4 1,-3 2 0,-2 3 0,-2 2-241,-6 5 0,-4-5 0,-12 5 1,-3-5-520,-2-2 1,-9 0-1,1 0 1,-1-3-426,1-5 0,-1-4 0,6-10 788,-2 0 0,8 10 0,-6 2 0</inkml:trace>
  <inkml:trace contextRef="#ctx0" brushRef="#br0" timeOffset="1198">61 1242 8130,'-21'0'805,"-1"0"1,10 2 0,7 3-231,10 2 1,12 1-1,19-8 1,17 0-398,15 0 0,12 0 1,14 0-1,-43-1 1,0-1-222,2-1 0,0-1 0,4 2 0,0-1 0,-1-3 0,-1 0 0,-3 1 0,-2 0-487,42 1 0,-22 1 1,-26 3 529,-13 0 0,-7 10 0,-2 2 0</inkml:trace>
  <inkml:trace contextRef="#ctx0" brushRef="#br0" timeOffset="1682">279 1895 8210,'0'-14'956,"0"-1"0,0 8 1,3-5-742,4 2 1,-2-4 0,9 6-127,3 4 0,3-6 0,1 3 0,1 2-232,0 2 0,-3 6 1,-2 2-1,-5 7-24,-2 7 0,-3-2 0,-7 14 0,0-2 167,0 0 0,-9 8 0,-6-6 0,-4 1-104,-3-1 1,0 5 0,0-9-1,3-5-450,4-5 463,-4-3 0,19-2 1,0-4-1,12-6 223,8-2 1,1-7 0,1 0-1,0 2 186,0 2 0,-1 3 1,1 0-1,-2 3 196,-6 4 1,-4-2 0,-10 9-227,0 3 0,-3 3 0,-6 1 0,-11 1-583,-6 0 0,-13 0 0,3 0 0,-5-1-986,-3 1 0,3-10 0,2-5 1281,3-4 0,0-3 0,-8 0 0</inkml:trace>
  <inkml:trace contextRef="#ctx0" brushRef="#br0" timeOffset="2016">1695 1198 9056,'9'-12'778,"3"3"1,13 9 0,1 0-1030,3 0 1,8-3 0,-6-2 0,3-2 250,5 2 0,2-7 0,2 0 0</inkml:trace>
  <inkml:trace contextRef="#ctx0" brushRef="#br0" timeOffset="2166">1847 893 7995,'-19'30'10,"2"-1"0,5 0 250,2 2 0,0 3 0,6 9 0,-4 1 29,3 0 0,3 6 0,2 1 0,0-2-582,0-3 0,0-3 293,0 1 0,10-1 0,2 1 0</inkml:trace>
  <inkml:trace contextRef="#ctx0" brushRef="#br0" timeOffset="2434">2653 545 7995,'-34'0'260,"5"0"0,2 2 1,1 6-1,-6 6 523,-2 6 1,5 11 0,-5 5-1,3 8-257,4 7 0,-4 4 0,4 13 1,8 5-311,9 7 0,8-5 0,4 0 0,6-8-217,6-9 1,25-9 0,14-30 0,15-7-320,12-12 0,19-5 1,-48-4-1,-1-3 1,0-3-1,0-2-360,0-1 0,-1-3 1,38-22-1,-42 20 0,-1 0 393,39-28 0,-3-5 1,-37 24-1,1-1 1</inkml:trace>
  <inkml:trace contextRef="#ctx0" brushRef="#br0" timeOffset="3131">1586 1264 8047,'-12'-3'533,"4"-4"1,6 2 257,2-9 1,0 6-410,0-6 0,2 9 0,6-2 0,6 4-390,6 3 0,4 0 1,5 0-1,5 0-470,0 0 0,7 0 478,-5 0 0,5 0 0,3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4:55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750 468 8178,'-14'-8'121,"-1"-1"1,1-4 195,2-3 0,-8 3 1,6 1-1,-8 3 290,-7 4 0,5 2 0,-5 3 1,2 3-328,-2 4 0,5 5 0,-3 12 1,8 3-220,4 2 1,3 10-1,-2-3 1,7 3 12,4-3 0,3 3 0,0-10 0,3-3-426,4-1 1,5-13 0,10-5 0,-1-5-61,1-2 0,10-17 0,2-7 0,-1-7 9,-4-8 0,-2-2 0,0-3 0,2 1 114,-3-1 0,-1 1 0,-4-3 1,-1-3 123,-6-1 0,3-4 0,-10 6 0,-2-3 34,-2 3 0,-3 4 158,0 8 0,-3 17 0,-4 19 0,-8 14 326,-4 13 0,-3 16 1,1 13-1,-1 2 29,0 0 1,0 0-1,3 5 1,2-3-161,2-1 0,11-4-222,-4 3 0,6 5 0,2-7 0</inkml:trace>
  <inkml:trace contextRef="#ctx0" brushRef="#br0" timeOffset="1231">228 1208 8079,'-22'0'67,"0"0"1,0 0 245,1 0 1,6 0 0,1 0 558,-3 0-683,7 0 1,10 0-1,17 0 1,9-3-71,11-4 1,14 5 0,7-8-1,5 3-133,2 0 1,7-3-1,3 5 1,0-2-334,0 2 1,-2 3 0,-8-1 346,1-4 0,-1 4 0,0-6 0</inkml:trace>
  <inkml:trace contextRef="#ctx0" brushRef="#br0" timeOffset="1700">358 1818 8239,'0'-22'-261,"0"0"1,0 0 560,0 1 1,-9 1 0,-3 3 274,-1 3 0,-6 9 1,5-2-1,-6 4-216,-2 3 1,1 10 0,-4 4 0,-1 6-227,-3 2 0,0 9 0,7 5 1,0 5-228,0 3 1,3-8 0,5-2 0,4 0-260,0 0 1,10-7 0,0-1 39,12-9 1,8-7 0,4-13 0,5-6-26,7-13 0,-2-10 1,2-11-1,1-1 142,-3 1 0,4-1 1,-9-2-1,-2-2 105,-3-3 1,-2 0 0,-3 8-1,-4-1 190,-8 1 1,-5 9 0,-2 5 0,0 4 301,0 4 1,-9 13 0,-6 13-102,-4 15 1,-3 16-1,-2 0 1,-3 8-38,-2 7 1,0-3-1,7 10 1,1 0-481,-1-2 1,7 4 0,1-7 0,-1 1-463,3-1 0,-5 5 0,10-7 679,2-3 0,-7-11 0,0-6 0</inkml:trace>
  <inkml:trace contextRef="#ctx0" brushRef="#br0" timeOffset="1884">641 1774 8796,'0'-2'774,"-2"4"0,-5 22 0,-8 3-698,-4 2 1,-10 10-1,0-3 1,2 5-347,3 3 1,5-1 0,2 1-1,2-1-783,-2 1 1,0-10 1052,3-5 0,-6 5 0,8 0 0</inkml:trace>
  <inkml:trace contextRef="#ctx0" brushRef="#br0" timeOffset="2051">402 1687 8519,'10'-12'509,"-1"5"0,8 16 0,-2 11-115,2 6 0,-5 13 0,2 0 0,3 7-416,3 5 1,1-1 0,1-6 0,0-1-328,0 1 349,-1 0 0,1-1 0,0 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4:58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545 501 8220,'0'-55'-6,"0"1"1,0 13 0,0 5 270,0 7 1,-3 5-97,-4 2 0,-5 19 0,-10 11 0,-2 11-61,-5 10 0,5 5 0,-8 12 1,3 5 64,0 7 1,-9 7 0,4 8 0,-3 9-59,1 10 1,7 0-1,12-42 1,0 2-1,1-1 1,1 2-51,1-1 0,1 2 1,1 5-1,0 1 0,2-1 1,1 0-1,1 0 1,1-2-108,3-1 0,1-3 0,0 39 0,3-5 0,3-17-330,4-16 0,3-13 1,7-22-1,-3-4-660,3-8 1032,12-5 0,-5-11 0,8-3 0</inkml:trace>
  <inkml:trace contextRef="#ctx0" brushRef="#br0" timeOffset="216">980 719 8066,'-9'22'-226,"-6"0"1,-4-1 0,-3 4 0,0 4 317,1 7 0,-4 5 0,-1 5 0,-6 5 356,-2 7 0,8 5 0,-3 0 0,5-3-569,2-2 1,-5-2 0,3-1 0,7-11-1344,5-12 1464,-5-18 0,5 5 0,-10-7 0</inkml:trace>
  <inkml:trace contextRef="#ctx0" brushRef="#br0" timeOffset="401">697 828 8066,'0'22'-371,"0"-1"0,0 1 751,0 0 1,0 2 0,0 3 0,0 4-125,0 3 0,3-5 0,2 5 1,4 0-290,3 0 1,0-8 0,5 3 0,-2-4-1353,2-4 1385,2 1 0,3 0 0,0 0 0</inkml:trace>
  <inkml:trace contextRef="#ctx0" brushRef="#br0" timeOffset="1065">1111 545 7598,'0'-15'1578,"0"1"1,2 6-1515,6-6 1,-3 9-1,7-5 1,0 3-142,0 0 0,2-3 0,8 5 0,0-2 57,0 2 0,-1 3 0,1 2-160,0 0 0,-7 10 0,-3 4 169,-3 5 1,-1 3 0,-11 0 0,-4 0-50,-8 0 0,-2-1 1,1 1-1,1-3-32,-2-4 1,5 2-198,-3-10 294,11 0 1,4-7 0,14 0 180,5 0 1,3 0 0,-2 3 0,-3 2 347,-3 2 0,-7 3 1,5-3 13,-2 7 1,-3 6-1,-7 2-427,0-1 1,-9 1-1,-8-3 1,-7-2-885,-5-2 1,-3-1 0,3 6 0,-5-3-1182,0-3 1944,-7-9 0,7 14 0,-9-6 0</inkml:trace>
  <inkml:trace contextRef="#ctx0" brushRef="#br0" timeOffset="1299">501 1546 8097,'-21'3'0,"-1"2"-214,0 2 0,7 3 970,1-3 0,12 3 0,4 4 0,17-7-164,15-4 1,17-3-1,7-3 1,5-4-413,2-7 1,8 2 0,-1-1 0,1 1-236,2 0 0,-7 0 1,2-2-1,-10 4-1245,-9 0 0,-14 8 1300,-8-5 0,-5 4 0,-2 3 0</inkml:trace>
  <inkml:trace contextRef="#ctx0" brushRef="#br0" timeOffset="1716">763 1960 8097,'-22'0'0,"0"3"474,0 4 0,1-5 1875,-1 6-2201,10-6 1,4-2 0,16 0-1,9-2-326,9-6 1,-2 3-1,5-7 1,-4 3 84,-4 4 0,1 2 0,0 3-29,0 0 0,-3 3 1,-4 4-1,-8 8-11,-5 4 0,-2 3 0,0 0 0,0-1-50,0 1 1,-7 2-1,-3 3 1,1 2-148,-1-2 1,-5-3 0,6-5 76,-3-4 1,7-3 316,-2-5 0,7-5 0,7 6 287,7-6 1,6-2 7,2 0 1,-10 3-1,-5 4 1,-5 7 29,-2 6 0,-2 1 1,-5 1-1,-10 0-168,-10 0 0,-7 0 0,-9 2 0,-1 0-512,1-2 1,6 4 0,1-14 0,0 1-2529,2-6 2819,2-5 0,11-11 0,-1-4 0</inkml:trace>
  <inkml:trace contextRef="#ctx0" brushRef="#br0" timeOffset="2051">1808 1612 8134,'0'-15'-1183,"0"1"1439,0 9 0,2-5 0,6 10 0,6 0-289,5 0 1,3 0 0,0 0 0,2 0-165,5 0 0,-2 0 0,7 0 0,-3-2-54,-4-5 0,-3 2 1,-2-10-1,-3-2 251,-4-2 0,-6-13 0,1-1 0,2-11 0</inkml:trace>
  <inkml:trace contextRef="#ctx0" brushRef="#br0" timeOffset="2183">2047 1220 8134,'-19'43'0,"2"1"-425,3-1 0,-1 1 0,-4 2 0,4 2 382,8 3 0,5 7 0,2-4 0,0-1-83,0 0 1,0-2 0,0-10-1,2-2 116,5-3 10,-4-9 0,16-6 0,-7-11 0</inkml:trace>
  <inkml:trace contextRef="#ctx0" brushRef="#br0" timeOffset="2435">2984 915 8125,'-22'-7'-113,"0"-1"1,1 1 0,-4 7-1,-1 3-3,-3 4 0,-8 12 0,6 13 1,-3 2 416,-5 4 0,8-4 0,2 2 0,7 3-128,8 2 1,1 3 0,9-1 0,-4 1-389,3-1 1,13-6 0,6-3 0,8-3-659,7-4 1,5-13 872,10-6 0,9 4 0,2 0 0</inkml:trace>
  <inkml:trace contextRef="#ctx0" brushRef="#br0" timeOffset="2684">3245 0 8125,'22'0'0,"0"0"-412,-1 0 0,1 3 1,0 6-1,-3 13 478,-4 12 1,4 12 0,-4 12 0,4 17 225,3 15 0,-12-40 1,-1 1-1,0 7 1,-1 0-1,-1 5 1,-2 0-81,0 5 0,0 0 1,-1-5-1,-1 0 1,-4 2-1,-3 0 0,-1-1 1,-2 0-296,-2 1 0,-3-1 1,-9-2-1,-2-1 1,1 0-1,-2-1 1,-2-1-1,-1-2-109,-3-2 0,-1-3 0,4-7 0,-1-3 0,-28 23 0,3-12 192,4-7 0,3-7 0,3-10 0,-1-14 0,1-11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11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8309,'24'12'434,"5"-4"0,-3-6 1,13-2-1,7 0-101,10 0 0,24 0 0,9-2 0,8-3-193,-45 2 1,0-2 0,1-2 0,0 0-1,2 2 1,-1 0 0,0 0 0,-1 1-281,-2-1 0,-1 0 0,38-5 0,-18 5 0,-12-2-2045,-15 2 2185,1 3 0,-30 2 0,6 0 0</inkml:trace>
  <inkml:trace contextRef="#ctx0" brushRef="#br0" timeOffset="434">610 458 8355,'-21'0'166,"-1"0"0,0 0 774,0 0 0,10 3 0,2 1-542,1 4 1,9-1 0,0-9-1,12-3-422,7-3 0,10-6 0,3 4 0,-1 1-56,1-1 0,4-5 0,-5 8 1,1 2-355,-1 3 0,-2 2 0,-9 2 250,-6 6 0,-4 4 0,-10 12 0,-3 2 255,-4 3 1,-7 8 0,-13-6 0,-4 3-74,-3 5 1,0-8 0,-2-2-1,7-4-354,4-4 0,4-1 191,-1-6 0,12-4 1,13-10 96,16 0 1,3 0 0,7 0 0,-5 0 29,-2 0 1,7 2-1,0 3 387,-3 2 1,-11 10 0,-8-2-1,-4 4 210,-3 3 1,-10 0 0,-5-3 0,-6-2-317,-8-2 1,-5-1 0,-7 5-1,2-2-631,3-2 0,-1-10 0,-4 2 1,5-5-2659,7-2 3046,5 0 0,2-9 0,0-3 0</inkml:trace>
  <inkml:trace contextRef="#ctx0" brushRef="#br0" timeOffset="734">1568 306 8318,'0'-12'1228,"10"-5"1,7 9-1135,10 4 1,4 1 0,8 3 0,-3 0-1742,3 0 1647,2 0 0,12-9 0,3-4 0</inkml:trace>
  <inkml:trace contextRef="#ctx0" brushRef="#br0" timeOffset="866">1960 1 8318,'-43'0'9,"7"0"1,-1 0 0,-1 2 349,-4 6 1,6-6 0,2 8 0,3-3-360,4 0 0,3 0 0,2-7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10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87 480 10166,'22'-7'0,"0"0"58,0 2 0,-1-5 0,-1 0 1,-3 1-64,-3-1 0,1 3 0,6 7-155,1 0 0,0 2 191,0 5 1,-10 6-1,-5 8 1,-7 1-64,-7 0 0,2 0 0,-9-1 0,-3 1-26,-3 0 1,-2 0-1,1-3 1,1-2-591,6-2 1,-3-8 239,10 7 0,2-9 1,12 2 264,8-4 1,6-3 0,6 0 0,2 0 129,-2 0 1,4 2-1,-2 3 1,-2 5 104,-3 2 1,-2 2 0,-3 8 0,-4 0 353,-8 0 0,-5-1 1,-2 1-1,-2 0-27,-5 0 1,-15 0 0,-12-1 0,-2-1-353,-1-6 0,1 3 0,-8-7 0,1 0-343,-1-1 1,3-2 0,5-7-1,7 0-719,5 0 995,12-9 0,-8-3 0,8-10 0</inkml:trace>
  <inkml:trace contextRef="#ctx0" brushRef="#br0" timeOffset="250">980 502 8315,'-22'2'0,"1"3"341,-1 2 0,7 8 0,1-5 1,-3 2 107,-3 5 0,-1 9 0,1 6 0,3-1-496,3 1 1,2 4 0,-5-5 0,2 1-171,-2-1 1,5 6-1,0-8 217,2-3 0,-6-2 0,3-2 0</inkml:trace>
  <inkml:trace contextRef="#ctx0" brushRef="#br0" timeOffset="432">697 502 8315,'0'22'316,"0"-1"1,0 1 161,0 0 1,2 0 0,3 0 0,5 2-23,2 5 0,-5-3 0,8 11 0,2 1-253,2 3 0,3-4 0,2-3 0,3 0-840,2-1 1,0-8 0,-7-1 636,-1-7 0,11-3 0,2 8 0</inkml:trace>
  <inkml:trace contextRef="#ctx0" brushRef="#br0" timeOffset="783">1089 241 8282,'7'-34'87,"0"5"1,8 4 0,-5 4 0,2-1 676,5 0 0,9 0 0,6 3 0,2 2-159,4 3 0,-4 9 0,3-3 1,1 6-419,3 2 0,-7 0 1,-5 0-1,-7 2-152,-7 6 1,-3 1-1,-7 8 1,2-2-161,-2 2 0,-13 9 0,-6 3 0,-6 0-229,-1 3 1,-8-6 0,0 8 0,0-2-25,-3-6 1,8-1 0,-5-4-1,7 1 142,8 0 0,-3-8 0,7-1 65,-2-4 1,9-1 201,3-8 0,10 0 1,12 0-1,0 0-22,-1 0 0,1 2 1,2 3-1,3 2-550,2-2 0,0 5 0,-7-3 541,0-2 0,-1 7 0,1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17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11739,'22'0'0,"0"0"88,-1 0 1,11 0 0,4 0 0,5 0-791,3 0 1,-1 0-1,1 0 702,-1 0 0,1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2:55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1 545 8238,'0'-22'364,"7"7"1,2 1 79,4-3 0,1 5 1,8 0-1,0 2-37,-1 5 0,1-4 0,0 1 0,0 4-161,0 1 1,-1 3-1,1 3 1,-3 4-177,-4 7 1,2 6 0,-10 4-1,-2 2-237,-3 4 1,-2 8 0,-2-1 0,-5 6-212,-8 8 0,-4-5 0,-3 5 0,-2-5 96,-5-3 0,2-6 0,-7-4 0,3-4 152,4-9 1,10-1 0,3-12 207,-3-2 0,7-5 1,5-5 41,10-2 1,7-10 0,13 3 0,1-3-17,3 2 0,3-4 0,-6 7 0,6-3-201,2 1 0,-5 6 0,4-4 1,1 3 96,0 4 0,3-7 0,6 0 0</inkml:trace>
  <inkml:trace contextRef="#ctx0" brushRef="#br0" timeOffset="151">872 501 8234,'-8'15'-290,"-1"-1"380,-3 3 1,7 3-1,-5 1 1,3 4-159,0 4 0,-8-3 1,5 8 67,-2-2 0,-2 6 0,-8-4 0</inkml:trace>
  <inkml:trace contextRef="#ctx0" brushRef="#br0" timeOffset="368">610 501 8213,'8'15'1199,"1"-3"-729,3-2 0,0 6 0,5-1 1,-2 4-48,2 3 1,2 0-1,3 0 1,2-1-357,5 1 0,-5 2 0,8 3 1,-3 2-594,0-2 0,0-3 0,-7-5 526,0-4 0,9 4 0,3-7 0</inkml:trace>
  <inkml:trace contextRef="#ctx0" brushRef="#br0" timeOffset="998">1089 87 8201,'0'13'-221,"0"-1"410,0-5 1,-2-5 71,-5 6 1,2-6 574,-10-2-620,11 0 0,-6-2-54,10-6 0,0 4 32,0-11 1,10 3 0,4-5 29,5 2 0,10 3 0,0-5 0,-2 5 28,-3 3 0,-2 1 0,0 8 1,0 0 39,-1 0 0,-1 3 0,-6 4 0,-4 8-36,0 4 1,-8-5-1,5 1 1,-4 4-403,-3 8 0,-8-10 0,-1 5 0,-3-3-425,-5 0 0,5 1 1,0-3-1,-1-5-2175,1-3 1744,7 8 0,-2-14 961,14 4 1,-2-5 0,10-2 911,2 0 0,-5 0 323,2 0 1,-9 3-1,3 4-670,-6 8 0,-4 4 0,-6 0 0,-9-2-568,-9-2 0,1-1 1,-6 8-1,2-3-622,0-4 1,0-3 0,5-7 665,-5 2 0,5 0 0,-8-7 0</inkml:trace>
  <inkml:trace contextRef="#ctx0" brushRef="#br0" timeOffset="1468">850 545 8676,'-12'9'664,"0"4"0,7 8-392,-2 1 1,-3 7 0,5 3 0,-5-1-273,-2 1 0,0 6 0,-5-4 0,3 2-382,-3 1 1,5-8 381,-3 7 0,1-9 0,-8 4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17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8263,'-12'0'307,"4"0"0,16 0-144,6 0 1,8 0 0,7 0-1,7 3-379,5 4 0,5-5 216,5 6 0,-5-6 0,7-2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18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306 327 8420,'-22'0'-39,"0"0"1,3 2 393,4 6 0,-4-4 0,5 11 4,-6 2 0,1 10 0,2 2 0,2 0-266,-2 2 1,8-4-1,-1 7 1,3-1-266,0 1 0,-8-7 0,8 2 0,0-5 172,-3-2 0,-2 0 0,-10-1 0</inkml:trace>
  <inkml:trace contextRef="#ctx0" brushRef="#br0" timeOffset="183">1 196 8392,'0'24'2551,"2"3"-2043,6 2 1,-4 3 0,11-3-1,0 7-450,-3 5 1,7-5 0,-4 1 0,6 1-976,8 3 1,-4-7 916,4-5 0,-5-4 0,-2-4 0</inkml:trace>
  <inkml:trace contextRef="#ctx0" brushRef="#br0" timeOffset="466">328 109 8392,'2'-19'264,"5"4"0,-4-4 0,6 7 0,-1-3 835,-1 1 0,10 9 0,-3-2-375,6 4 1,2 3 0,-1 3-730,1 4 1,-3 7 0,-4 13 0,-8 2-4,-4-2 1,-3-1-1,0 1 1,0 2-27,0-2 1,-3 4 0,-2-2 0,-2 0-230,2 3 0,-4-15 0,1 4 0,3-1 231,3-1 1,2-4 0,2-3 0,6-3-333,6-4 1,13-2 0,4-6 0,3-4 363,5-8 0,12-14 0,4-5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34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349 296 8210,'-10'-24'-394,"5"-10"1,-7 17 772,3 0 0,1 12 17,8 5 0,-7 12 0,0 17 0,2 8-11,3 4 0,2 2 0,0 3 0,0 3-291,0 2 1,7 2 0,0-2-1,-2 7-493,-3 5 0,-2 2 1,0-2-1,0-5-557,0-7 0,0-8 1,0-6 955,0-8 0,0-15 0,0-4 0</inkml:trace>
  <inkml:trace contextRef="#ctx0" brushRef="#br0" timeOffset="549">66 536 7860,'-22'-10'-89,"8"7"1,2-1 379,2 8 1,3 1 0,7 10 0,2-1-514,5-2 0,5 5 0,10-7 0,2 0 134,5-1 0,-4-1 0,6-8 0,-2 0 98,0 0 0,7-3 1,-4-2-1,-1-2 168,1 2 1,-3 0-1,-7 1 1,-1-4 363,1 4 0,0 1 0,0 6-198,-1 4 0,-1 12 0,-3 13 0,-5-1-287,-2 1 0,-3 6 0,-7 1 0,0 7-63,0 5 0,0 7 1,-3-5-1,-1 0-316,-4 1 0,-6-4 0,4-9 0,0-4-361,1-8 0,-8-15 629,2-6 1,-2-18-1,3-12 1,7-12 54,4-7 0,3-5 0,0-2 0,3-3-23,4 3 1,5 4-1,10 8 1,-1 7 96,1 4 1,0 4-1,0 1 1,0 6-4,-1 7 0,1 9 0,0 10 1,0 10 87,-1 2 1,1 10-1,0 0 1,0 2-74,0 0 1,-1-9 0,1 2 0,-3-5-65,-4-2 1,4-3 0,-4-4-80,4-8 0,3-14 1,-3-8-1,-2-6 13,-2-8 1,-3 2-1,5-9 1,-5-3 21,-2-2 0,-3 4 0,-7 1 0,0 0-138,0 2 0,-3-5 0,-4 10 1,-7 5 94,-6 7 1,-1 0 0,-1 10 0,0 5 303,0 6 1,0 18-1,1 14 1,1 6 100,6 1 0,-3 3 1,10 2-1,2 3-45,2-2 1,13-3 0,7-3 0,10-2-357,9-4 0,15-6 1,9-12 59,10-4 0,27-5 0,-41-10 0,-1 0 0</inkml:trace>
  <inkml:trace contextRef="#ctx0" brushRef="#br0" timeOffset="815">1982 688 8243,'-9'22'365,"-1"-8"0,-7 3 1,5 5 282,2 5 0,-4 9 0,6-5 0,4 3-411,1 5 0,6-5 1,4 0-1,5-3-634,0-4 1,7-5 0,-4-8-1,4-7 397,3-4 0,9-3 0,3 0 0</inkml:trace>
  <inkml:trace contextRef="#ctx0" brushRef="#br0" timeOffset="1200">1960 383 8209,'-14'0'239,"-1"0"-234,11 0 1,-6 3 0,12 1-113,6 4 0,4 9 0,9-3 0,1 8 18,0 7 1,0 5 0,0 9 0,-3 3 180,-5 5 1,6-2 0,-8 9 0,0 2 235,-5 3 0,3-7 0,-3-6 1,-2-4 487,-3-2 1,1-10-450,4-5 1,-4-17 0,4-12-189,-5-12 0,-2-15 0,0-4 0,0-3-220,0-5 1,3 5-1,1-2 1,4 0-61,-3 2 1,4 0 0,1 7 0,0-2 141,-1 3 0,6 9 0,-6 5 3,4 2 1,1 5 0,8 12 0,-3 8 47,-4 4 1,2 13 0,-8 2 0,3 2-270,5 0 0,-4 1 0,-1 4 1,0-5-989,0-7 0,-5-5 0,8-4 1165,2-6 0,2-4 0,3-10 0</inkml:trace>
  <inkml:trace contextRef="#ctx0" brushRef="#br0" timeOffset="1365">2723 13 8051,'9'-12'209,"-4"12"0,7 19 0,-2 13 390,-5 11 0,-3 15 0,-2 3 0,0 9-202,0 10 0,0 7 0,0 5 1,0 2-578,0-2 0,0 5 1,0-5-1,0-5-1470,0-5 1,0-24 1649,0-7 0,0-24 0,0-18 0</inkml:trace>
  <inkml:trace contextRef="#ctx0" brushRef="#br0" timeOffset="1515">2548 601 8057,'10'-22'124,"2"3"0,10 2 0,0 2-89,0-2 1,11 5 0,11 0 0,12 0-1329,7 0 1293,2 7 0,0-5 0,1 10 0</inkml:trace>
  <inkml:trace contextRef="#ctx0" brushRef="#br0" timeOffset="1850">3245 1189 8082,'3'-22'-57,"2"0"0,2 1 357,-2-1 0,7-2 0,2-5 0,6-8-21,1-4 0,1-2 1,0-1-1,0 0-7,-1 1 1,-1-1 0,-6 3-1,-6 5 11,-6 7 1,-2 12 0,-2 5 0,-6 2 29,-6 5 1,-15 13-1,-5 9 1,-2 9-98,-1 10 1,3-2 0,-4 3-1,4 4-19,2 7 0,3-2 0,8 5 1,1-5-167,6-3 0,4 1 0,10 0 0,2-3-427,6-5 0,6 0 0,15-12 0,8-7-687,4-5 1,10-4 0,2-8 0,0-5-1903,0-10 2985,-2 1 0,2-27 0,3 7 0</inkml:trace>
  <inkml:trace contextRef="#ctx0" brushRef="#br0" timeOffset="2564">3703 840 8082,'0'-21'-125,"-3"9"0,-2 2 711,-2 0 1,-10 8-321,3-5 0,-6 4 1,1 6-1,2 4-173,2 7 1,8-2-1,-5 3 1,2 2-201,6 2 0,-6-4 1,3-1-9,2 3 0,2-5 0,6 0 0,2 0-25,2 1 0,10-6 1,-3 5 518,6-2 0,-1 7 1,-2-3-1,-2 5 102,1 3 0,-3 2 0,-1 8 1,0 9-211,0 7 0,-7 6 0,2-4 0,-5 11-172,-2 9 1,0-2 0,0 4 0,-2-1-577,-5 1 1,-3-6 0,-7-1 0,5-14-1165,2-13 1,-4-21 1136,7-24 0,-1-24 0,8-27 0,-2-8 304,-5-6 1,4-6 0,-4-11 0,4-6 199,3 45 0,0-1 0,3-2 0,2-1 0,0 1 0,2 0 0,1 1 0,1 0 27,2 0 0,2 2 0,14-32 1,-3 7-1,2 22 356,3 24 1,0 14 0,-7 20 0,-2 12 145,-6 19 0,3 12 1,-7 13-1,2-3 46,5 3 0,-5-8 1,2-2-1,1-5-254,-3-3 0,5 1 0,-10-1 0,-2-2-199,-3-4 0,-2-6 0,0-9-130,0 0 1,-9-13-1,-3-11-24,0-17 0,-5-10 0,9-13 0,1 1-8,-3-5 1,8-5-1,-5 3 1,4-3-153,3 3 1,3 2 0,4 2 0,8 1-442,4-1 1,5 10 0,3 5 0,4 8-10,3 6 1,-5 5 0,5 10 0,0 0 377,0 0 0,-8 3 1,3 2-1,-4 4 171,-4 3 1,-6 0-1,-3 5 634,-2-2 1,-3-1 0,-10 6 0,-1-3 574,-4-3 1,-9 1 0,3 4 0,-3-2-99,2-2 1,-4-1 0,5 8-901,-6 0 0,6-1 0,2 1-383,2 0 1,5-3-1,12-4-167,8-8 1,4-4-1,3-3 1,0 0-462,0 0 1,-1 0 0,1-3 0,0-2-1494,0-2 2386,-1-10 0,1 5 0,0-10 0</inkml:trace>
  <inkml:trace contextRef="#ctx0" brushRef="#br0" timeOffset="2848">4552 187 8311,'-12'22'0,"5"0"612,4-1 0,-4 18 0,0 7 0,2 7-185,2 8 1,13 4 0,2 8-1,3 7-479,-1 4 0,-2 11 0,5-3 0,-5-5-654,-2-5 0,4-12 0,-6 0 0,-1-12 706,3-14 0,-8-10 0,8-12 0</inkml:trace>
  <inkml:trace contextRef="#ctx0" brushRef="#br0" timeOffset="3081">5074 666 8082,'-9'-12'-15,"-3"-5"0,-10 10 1,0 2 431,0 3 1,1 4 0,-1 5 0,0 8 94,0 4 1,1 10-1,-1 3 1,2 2-514,6 4 0,4 3 1,10 3-1,3 0 150,4-1 0,5 1 0,10-3 0,0-5 207,-1-7 0,1-2 1,-3-1 233,-4 3 1,-8 0-717,-14-7 0,-5-10 1,-10-4-1,0-6-957,1-2 1083,-1-10 0,0-2 0,0-10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33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415 387 8362,'0'-22'126,"-3"10"206,-4 5 1,5 7 0,-6 7 377,6 8 0,2 7 1,0 4-1,0 6-348,0 2 0,2 2 1,3 7-1,5-1-436,2-6 1,-5 5 0,5-7 0,0 2-685,0 0 1,-7-2 0,3 3 0,-4-8 757,4-5 0,-6 7 0,8 3 0</inkml:trace>
  <inkml:trace contextRef="#ctx0" brushRef="#br0" timeOffset="199">1 431 8208,'0'-22'123,"0"0"1,10 0 0,6 3-1,11 2 164,9 3 0,10-1 1,12-7-1,15 3-185,9 4 0,8-4 0,2 7 0,2-2-361,-2-1 0,-5 10 0,-7-2 0,-10 4 259,-9 3 0,-8 0 0,-10 0 0</inkml:trace>
  <inkml:trace contextRef="#ctx0" brushRef="#br0" timeOffset="399">88 714 8225,'-19'2'0,"2"3"284,2 2-98,10 1 1,13-1 0,16 0-1,10-2-189,12-3 1,0-2-1,12 0 1,2 0-209,3 0 1,2 0 0,-2 0 0,-5 0-130,-7 0 0,0 0 0,-5 0 1,-7 0-498,-5 0 837,-5 0 0,-8 10 0,1 2 0</inkml:trace>
  <inkml:trace contextRef="#ctx0" brushRef="#br0" timeOffset="548">981 736 8225,'0'21'97,"2"1"1,3 0 0,5 0 483,2 0 0,-7-1 0,4 1 0,1 0-296,5 0 1,-3-1-1,0 1 1,0 0-540,0 0 1,-5-8 0,5 1-1142,-2 2 1395,7-8 0,-15 11 0,8-8 0</inkml:trace>
  <inkml:trace contextRef="#ctx0" brushRef="#br0" timeOffset="681">959 670 8065,'-10'-21'-742,"8"-1"594,-5 0 1,7 10-1,7 5 148,7 4 0,6-6 0,2-4 0</inkml:trace>
  <inkml:trace contextRef="#ctx0" brushRef="#br0" timeOffset="933">1177 823 8179,'0'22'-932,"2"-8"1,3 1 1990,2 2 1,1-5 1254,-8 2-977,0-9-1105,0 5 1,0-13-1,0-4-246,0-8 0,0 3 0,2-2-167,5-3 0,-2 0 0,10 2-3,2 8 1,2-2-1,3 1 1,-1 3-54,1 3 1,2 4 0,3 6 0,4 4-217,3 0 0,-7 7 0,4-4 1,-2 4-271,1 3 0,-1-3 0,-8-2 723,1-2 0,10-1 0,1 8 0</inkml:trace>
  <inkml:trace contextRef="#ctx0" brushRef="#br0" timeOffset="1283">1699 910 8179,'8'-22'-56,"-1"0"0,-2 1 144,-3-1 1,-2 7-1,0 1 584,0-3 0,-2 0-176,-5 2 0,-6-2 0,-8 13-211,-1 6 1,3 8-1,2 11 1,2 1-105,-2 0 1,5 7 0,0 2 0,2 1-67,5-1 1,3 6 0,2-8 0,0-3-206,0-1 0,2-6 0,6-2 0,6-5-202,6-2 0,1-6 1,1-8-1,2-8-94,5-8 0,-2-6 0,7-18 0,-3 0-66,-4 1 1,-5-10 0,-5-5 0,-3-8-64,3-6 1,-7 4 0,-3-7-1,-5 0 403,-2-5 0,0-2 0,-2 4 0,-5 13 152,-8 12 0,-4 12 1,-3 12 173,0 14 1,8 25 0,-1 19 0,1 19 140,2 13 0,-5 11 0,7 3 1,0 0 336,1 0 0,1 5 0,8-2 1,0 1-633,0 4 0,3 4 0,4-12 1,10 0-1391,10 0 1031,-3-3 1,27-6 0,-5-1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42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255 279 8311,'-2'-56'0,"-3"5"195,-3 5 1,1 5 926,7 5 1,0 19-926,0 24 0,3 10 0,1 24 0,6 8 2,2 4 1,-4 5-1,6 7 1,1-2-149,-3-5 1,5 8-1,-8-6 1,1 5-244,0-2 0,-3-2 0,-7 7 0,0 2-195,0 2 1,-3-2 0,-4-11-1,-7-11-191,-6-9 1,-1-8 0,-1-12 0,0-4 226,0-8 1,3-7-1,4-9 1,8-11 212,5-6 0,2-11 0,2 8 0,5 3 243,8 1 1,4 6-1,3 2 1,0 5-12,0 2 0,2 3 0,2 7 0,3 3 124,-2 4 1,-3 5-1,-2 10 1,0 2 104,0 5 1,-8-2 0,-2 6 0,-2-1-115,-5-6 1,-13 6 0,-6-3 0,-8 0-146,-7 2 1,-2-6 0,-8 1-1,3-6-154,-3-6 0,-2-7 0,-3 5 0,1-2-197,-1-5 1,10-5 0,5-5 0,5-5-56,2-2 0,8 5 1,2-7 211,2-3 1,12 0 0,13 0 0,4 5 87,3 2 1,7 0 0,3 5 0,1-2 121,6 2 1,2 3-1,3 2 1,-1 0 51,1 0 1,2 7-1,5 0 1,4-2 10,1-2 0,7-6 1,-7-4-1,2-10-36,0-9 1,-10-1 0,0-9 0,-9-3-28,-10-2 0,-7-3 0,-7 1 0,-8-1 20,-5 1 0,-11 1 0,-6 6 0,-7 5 62,-7-1 1,3 10 0,-8 1 0,2 11 113,6 8 0,-6 2 0,3 0 0,3 2-24,1 5 0,4 8 1,1 11-1,3 6-48,3 2 1,9 0 0,-2 4 0,4-1-116,3 1 1,3-4-1,4 0 1,7 0-364,6 0 0,2-8 0,-1 3 0,4-4-604,4-4 0,-5-1 0,7-6 0,-2-6-1250,0-6 2128,0-2 0,3-19 0,2-6 0</inkml:trace>
  <inkml:trace contextRef="#ctx0" brushRef="#br0" timeOffset="199">1017 39 8185,'0'-22'214,"3"10"0,1 7 1,4 13 192,-3 13 1,-3 13 0,-2 17-1,2 7 77,6 5 0,-6 2 0,5 3 0,-2 5-304,2 7 0,-2 7 0,10 5 0,-1 5-629,-2 2 0,8-7 1,-8 2-1,2-4-177,1-3 1,-3-20 0,5-11 0,-3-15 625,3-12 0,3-14 0,1-6 0</inkml:trace>
  <inkml:trace contextRef="#ctx0" brushRef="#br0" timeOffset="416">1496 1063 8185,'0'-29'0,"0"0"-161,0 2 1,0 10 509,0 3 1,-2 11-1,-5 6 1,-6 13 65,1 11 1,0 12-1,7-3 1,-2 5-260,2 3 0,3-8 0,2-2 1,2-3 22,6-4 0,4-3 1,9-2-24,1 0 1,0-10 0,0-5 0,0-7-116,-1-7 1,-1-8 0,-3-11-1,-5-6-173,-3-2 1,-1 1 0,-8-4 0,-3 6-658,-4-1 0,2 8 1,-7-5-1,0 7 789,0 8 0,7-15 0,-5 5 0</inkml:trace>
  <inkml:trace contextRef="#ctx0" brushRef="#br0" timeOffset="798">1758 1128 8103,'0'22'147,"0"-8"1,0 1 619,0 2 0,0-5 0,0 2-451,0 3 0,2 0 1,3 0 21,2-2 0,10-10-110,-2 2 0,4-5 0,3-4-215,-1-5 0,-1-8 0,-3-12 19,-3-2 1,-6 0 0,4 8-90,-3-1 1,-1 7 0,-6 3-111,5 2 1,-2 3-1,10 10 209,2 4 1,-5 5 0,2 12 0,1 3 18,-3 2 1,14 7 0,-4-4 0,2-1 152,1 0 0,4-9 1,2-10-1,1-2 95,-1-5 1,5-3 0,-7-4 0,-2-5 138,-3-8 0,-2-12 0,-3-4 1,-2 0-104,-2-1 0,-10-7 0,2 3 0,-5-5-533,-2-3 1,0 8-1,0 2 1,0 3-5390,0 4 5577,0 3 0,-9 22 0,-4 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52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741 521 8364,'-34'-65'-7,"-5"2"0,10 2 594,3 3 1,-1 10 0,0-3-1,-4 5-182,-3 2 0,7 11 0,-4 6 0,2 10-216,0 10 1,5 16 0,7 16 0,-3 16-278,3 14 0,3 20 0,-1 10 0,8 12 61,5-44 0,2 0 0,0 0 0,0 1 0,0 7 0,0 1 0,0 1 1,0 0-22,0 1 1,0 0 0,0 4-1,2 0 1,1 2 0,1 0-1,2 4 1,0 0-24,0 0 1,1-1-1,2-4 1,1-2-1,-3-2 1,0-2-1,2-7 1,-1-3 167,7 36 0,-5-21 0,-10-19 217,0-11 0,-10-16 0,-7-15 0,-7-4-129,-5-3 0,-10-17 0,5-7 1,-2-8-551,0-7 1,7-9-1,-3 0 1,5 4 364,8 5 0,2-7 0,-5-9 0</inkml:trace>
  <inkml:trace contextRef="#ctx0" brushRef="#br0" timeOffset="2950">959 1109 8085,'0'-22'0,"0"0"92,0 1 0,0-1 1,0 0 230,0 0 1,7 8 0,0-1 0,0 1 114,3 2 1,2-8 0,10 8-230,0 0 0,-1 2 0,1 10 0,0 0-70,0 0 1,-8 3 0,1 4 0,-1 8-60,-2 4 0,-2 5 0,-10 3 0,0 4-193,0 3 0,-7 2 0,-3 10 0,-2 3-69,-5 2 0,-9-1 1,-4-6-1,4 0 39,2-1 0,2-9 0,0-5 0,0-7 627,1-8 1,6 3-324,1-10 1,9-2-1,0-12 1,10-5-119,9 0 1,6-5 0,4 7 0,2 1-253,3-1 0,8 3 1,-8 7-1,0 0-457,2 0 1,-4 0-1,7 0 666,-3 0 0,8-10 0,-5-2 0</inkml:trace>
  <inkml:trace contextRef="#ctx0" brushRef="#br0" timeOffset="3133">1851 891 8103,'-14'0'146,"2"3"-31,2 4 1,-7 3 0,5 9-1,-2 0 115,-1 5 1,1 13 0,-8-1-1,2 5-99,6 3 1,-3-8 0,10 0 0,2 1-1142,2-4 0,-4 6 1010,0-10 0,0 0 0,7-7 0</inkml:trace>
  <inkml:trace contextRef="#ctx0" brushRef="#br0" timeOffset="3316">1525 1022 8103,'0'-12'1552,"2"4"-1251,5 16 1,-2 4 0,10 12-1,4 3-65,8 2 1,-3 7 0,7-7 0,1 0-95,4 3 1,-2-6-1,2 8 1,1-3-601,-4-4 0,6-3 0,-10-2 458,-2 0 0,-3 0 0,-2-1 0</inkml:trace>
  <inkml:trace contextRef="#ctx0" brushRef="#br0" timeOffset="3882">2439 1065 8091,'0'-21'0,"0"-1"633,0 0 0,-2 3-50,-5 4 0,-5 6 0,-10 9 1,0 2-165,0 5 1,0 13-1,1 11 1,-1 3-383,0 5 1,8-6 0,2 4-1,2-1-110,5-2 1,3 5 0,2-10-1,2-3-130,5-1 0,-2-6 1,10-5-1,2-6-99,2-6 0,3-2 1,-1-5-1,1-7-34,0-10 1,-7-12 0,-1 3-1,1-5 25,-3-10 1,7 2-1,-7-7 1,0 3 132,-5-3 1,-4-2 0,-3-8-1,0 3-68,0-2 0,0-1 0,0 3 1,-3 10 170,-4 9 0,2 10 135,-9 15 0,2 14 1,-3 17-1,8 12 369,5 14 1,2 1 0,0 9-1,0-2 73,0 0 1,0 9-1,0-4 1,2-1-181,5-4 0,-2 2 1,7-2-1,0-2-530,0-3 1,3-3 0,4-2 0,-2-2-2154,-2-3 2361,-1-9 0,8 4 0,0-9 0</inkml:trace>
  <inkml:trace contextRef="#ctx0" brushRef="#br0" timeOffset="4097">3049 804 8091,'-14'12'212,"1"-2"0,1 0 426,0 4 0,5 8 1,-5 4-1,0 6-144,0 2 1,7 0 0,-2 4 0,2-1-569,-2 1 1,4 4 0,-4 1-1,4-2-1179,3-5 1,0-4 0,0-10 1252,0 0 0,-9-10 0,-3-3 0</inkml:trace>
  <inkml:trace contextRef="#ctx0" brushRef="#br0" timeOffset="4247">2810 957 8091,'21'21'296,"-6"1"1,-1 0-1,6 2 176,6 5 1,1 3 0,9 6 0,3-1-507,2 1 1,-2-4-1,0 0 1,2-3 33,-3-4 0,1 7 0,5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58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44 9007,'-12'0'3024,"5"0"-2954,14 0 0,-2 0 0,12 0 0,5 0-302,5 0 1,4 0-1,-2 0 1,7-2-1412,5-5 1643,3 4 0,0-16 0,-1 7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5:58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654 0 8132,'-29'0'270,"0"0"1,-7 0-1,4 0 1,1 0 255,-1 0 0,-6 0 0,-1 0 0,-7 2-403,-5 6 1,0-6-1,8 8 1,2-3-294,4 0 1,4 1 169,4-8 0,4-10 0,-6-2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02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1058 1220 8032,'0'-22'2894,"10"3"-3017,4 4 1,5 5 0,3 10 0,0 0-734,0 0 0,0 0 856,-1 0 0,1-9 0,0-3 0</inkml:trace>
  <inkml:trace contextRef="#ctx0" brushRef="#br0" timeOffset="183">1145 871 7653,'0'37'-266,"0"-1"1,0-9-1,0 4 1,0-2 655,0 0 1,0 2 0,0-1 0,0 6-329,0 5 1,0 3-1,2-3 1,3-3-661,2-1 1,3-6 597,-3-2 0,6 0 0,8-17 0</inkml:trace>
  <inkml:trace contextRef="#ctx0" brushRef="#br0" timeOffset="434">2060 436 8032,'-22'-10'327,"0"8"1,0-6-1,-2 6 227,-5 2 1,2 12 0,-6 7 0,-1 10 70,0 5 0,7 10 0,-2 9 0,5 5-207,2 10 0,3-3 1,4 10-1,8-5-308,5-4 0,6 2 1,11-18-1,14-4-296,10-7 0,14-10 0,5-14 1,7-8-492,8-5 1,-5-7 0,4-7 676,-4-9 0,7-16 0,2 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06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433 240 8251,'-24'24'0,"-2"5"-51,-3 7 1,0 6-1,7 1 1,0 3 49,0 5 0,8-3 0,-1 8 0,-2-3-110,-2-4 1,4-1 0,3-2 0,0-3 110,0-9 0,-2-7 0,-8-5 0</inkml:trace>
  <inkml:trace contextRef="#ctx0" brushRef="#br0" timeOffset="166">129 240 8200,'14'22'382,"1"-1"1,-8 1 0,7 2 0,1 3-140,-3 2 0,7 7 0,-2-4 0,8-1-273,4 1 0,2 4 1,-4-7-1,4-2 30,3-3 0,2-2 0,8-1 0</inkml:trace>
  <inkml:trace contextRef="#ctx0" brushRef="#br0" timeOffset="450">651 153 8200,'12'-22'0,"-4"0"101,-6 0 1,-2 8-1,2 2 1,3 0 397,3 0 0,6 4 0,-4-4-138,2 3 1,2 1 0,8 8-137,0 0 1,-8 10-1,-1 5 1,-4 4-60,-4 3 1,-3 2 0,-2 2 0,-2 6-130,-5 2 1,-5-5-1,-10 7 1,0 0-99,0-2 0,8 5 1,-1-10-1,1 0-98,2 3 1,-5-8 0,9 5 28,4-5 1,4-12 0,7-5 15,7-4 1,6-3 0,4 0-1,5-3-348,7-4 0,5 2 0,3-7 1,0 2 461,-1 6 0,-9 1 0,-3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1T18:36:12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524 22 8142,'9'-12'60,"-6"4"1,4 16 457,-5 6 1,-2 15 0,0 8 0,0 4-188,0 2 1,0 3 0,0 5 0,0 7-158,0 5 0,0 2 0,0 1 0,0-1-425,0 0 1,0-2 0,-2-5-1,-3-7-274,-2-5 0,0-12 0,4-7 0,-2-8-571,-2-5 0,0-11 1096,7-3 0,-10-19 0,-2-15 0</inkml:trace>
  <inkml:trace contextRef="#ctx0" brushRef="#br0" timeOffset="266">1 44 8150,'12'-3'44,"-5"-4"1,5 2-1,3-7 164,4 2 0,5 3 0,5 7 0,8 0 68,4 0 0,5 7 1,7 1-1,10-4-201,7-1 0,5-3 1,-5 0-1,5 0-276,3 0 1,-3 0-1,0 0 1,-12 0-481,-8 0 1,-4 0-1,-10 0 681,-4 0 0,-6 0 0,-9 0 0</inkml:trace>
  <inkml:trace contextRef="#ctx0" brushRef="#br0" timeOffset="813">915 719 8167,'-21'0'-1662,"6"0"1620,1 0 0,9 2 533,-2 5 0,7-4 0,7 4-356,7-5 0,6-2 0,1 0 0,1 0-105,0 0 0,0-2 0,0-3-138,-1-2 0,1-10 0,0 5 0,-3-3-68,-4 1 1,-3-1 0,-7-6-120,2-1 1,0 0-1,-7 0 1,0 0 294,0 1 0,-9 1 0,-6 3 0,-7 3 0,-7-3 0,5 7 0,-5 3 0,5 5 0,2 2 0,-2 0 0,-3 2 0,-2 5-4,3 8 0,1 11 1,4 6-1,1 2 214,6 4 0,-3 4 0,7 1 0,0 1 261,1-1 1,2-2 0,7-2 0,2-5-150,5-3 0,8-2 0,11-9 0,6-3-208,2-3 0,9-9 0,8 0 1,0-10-316,2-9 0,-7-6 0,5-2 0,-5 1-626,-3-1 0,-1 0 827,-6 0 0,5-9 0,-7-3 0</inkml:trace>
  <inkml:trace contextRef="#ctx0" brushRef="#br0" timeOffset="1380">1438 523 9057,'0'21'765,"0"1"1,3 0-483,4 0 1,-5 0-1,8 2 1,-3 2-96,0 3 1,1 8 0,-8-8-1,0-3-41,0-1 0,0-4 0,0 1-406,0 0 0,-3-10 115,-4-5 1,5-7 0,-6-7 0,6-8-156,2-4 1,-7-12 0,-1-3 0,4-3 51,1 1 0,6 7 0,1-5 0,6 3 157,2 4 0,-5 3 0,8 2 293,2 0 0,2 10 0,3 5 234,0 5 0,-3 14 0,-2 7 0,-2 10-132,2 5 0,-8-5 0,1 7 1,-3 3-349,0 2 1,1 10-1,-6 0 1,3-3-658,2-2 1,0-5 0,-7-2-1,0-5 700,0-3 0,0-2 0,0-7 0</inkml:trace>
  <inkml:trace contextRef="#ctx0" brushRef="#br0" timeOffset="1831">1808 762 8265,'0'12'2115,"0"-2"-1882,0-10 0,10 0 0,5 0 0,4 0-62,3 0 0,-1 0 0,1-2 0,0-3-160,0-3 0,0-8 0,-1 1 0,1-4-209,0-3 1,0 0 0,-1 0 0,-1 1-129,-6-1 0,-2 0 0,-7 0 0,2 0 79,-2 1 0,-2 6 1,-6 1-1,-4-1 157,-7 3 1,-6 2 0,-2 10 0,1 0 286,-1 0 0,0 3 1,0 4-1,1 8 153,-1 4 1,7 3-1,1-1 1,-3 4 136,-3 4 1,6-3 0,2 8 0,0 0-51,0 0 1,7 0 0,-2 4-1,4-1-396,3 1 0,7-6 1,3-1-1,5-4-52,9-5 1,0 2-1,12-17 1,5-2-366,8-2 0,-3-6 0,5-4 0,-3-8-531,3-4 1,-13-3 0,6-2 0,-5-3-329,-5-2 1,-3 0 1234,-9 8 0,0-11 0,-1-2 0</inkml:trace>
  <inkml:trace contextRef="#ctx0" brushRef="#br0" timeOffset="2381">2396 544 8287,'12'0'596,"0"3"1,-7 4-1,5 8-303,2 4 0,-7 3 0,5 0 0,-3 2-109,0 5 0,3-5 0,-5 7 0,2 1-171,-2 4 0,-3-4 0,-2-3 1,-2-3-283,-6 3 0,4-4 38,-11 4 1,8-15 0,-5-9 0,2-10 172,5-9 0,3-15 1,2-5-1,0-5 110,0-5 1,2 6 0,6-13-1,4 5-30,0 2 0,7 8 0,-4 2 0,4 0-34,3 0 1,0 15 0,-1 0-169,1 7 1,0 4 0,0 8 0,-3 3-230,-5 4 0,-1 5 0,-9 12 0,4 3-1462,-3 2 1871,-3-10 0,-2 10 0,0-4 0</inkml:trace>
  <inkml:trace contextRef="#ctx0" brushRef="#br0" timeOffset="2647">2962 566 7909,'0'-12'2515,"0"19"-2218,0 15 1,0 7-1,0-2 1,0 4-63,0 3 1,3-5 0,2 7 0,2 1-222,-2-3 0,5 4 1,-1-9-1,1-2-1109,0-3 1,4-2 0,-4 0 1094,2 0 0,2-10 0,8-3 0</inkml:trace>
  <inkml:trace contextRef="#ctx0" brushRef="#br0" timeOffset="2813">3028 196 8116,'-22'-10'-7,"8"1"63,-1-6 0,8 5-591,-8 10 0,10 10 535,-2 5 0,-5 4 0,0 3 0</inkml:trace>
  <inkml:trace contextRef="#ctx0" brushRef="#br0" timeOffset="3316">3267 871 8267,'8'-22'319,"-1"1"0,3-1 0,-6 0 0,6 0-100,2 0 0,10 1 0,7-4 0,0-1-15,2-3 1,-4-10 0,7 3-1,0-3-186,0 3 1,-5-5 0,2 4 0,-4-4-42,-8-2 0,-4 6 1,-1 4-1,-7-1-169,-4 0 0,-3 7 0,0-4 1,0 2 50,0 0 0,-10 7 0,-4 7 0,-6 1-109,-1 2 1,-1 2 0,-2 12 0,-3 8 133,-2 12 0,0 9 1,7 13-1,0 2 150,1 5 0,-1 4 0,0 13 0,0 5 139,0 7 1,8 4-1,2 6 1,2 4-52,7-43 0,1 0 0,2 2 0,0 0 0,3 1 0,2-1 0,2-2 0,3-1 172,16 45 1,1-16-1,7-11 1,0-15-157,-1-16 1,-4-13 0,5-10-1,0-6-135,0-6 0,-7-12 0,-1-4 1,-9-5-314,-10-3 0,3 0 1,-3 0-1,-2-2-477,-2-5 1,-13 5 0,-7-5 786,-10 5 0,-6 2 0,-11 0 0</inkml:trace>
  <inkml:trace contextRef="#ctx0" brushRef="#br0" timeOffset="3482">3180 1067 8537,'10'-22'877,"2"3"0,10 4 0,0 6-264,-1-1 0,4 8 1,1-6-1,6 6-264,1 2 0,4 0 1,6 0-1,1 0-738,-1 0 1,3 0 0,0 0 0,0 0 388,-5 0 0,-2-10 0,5-2 0</inkml:trace>
  <inkml:trace contextRef="#ctx0" brushRef="#br0" timeOffset="3982">4117 762 8330,'0'-22'2258,"0"10"1,9 3-2174,6 9 0,4 0 0,3 0 0,0 0-7,0 0 1,-1 0 0,1-3 0,0-4-181,0-8 0,-8 3 0,1-2 0,-1-3-81,-2-2 1,5 4 0,-10 1 0,-2-3-75,-2-3 1,-6 6 0,-4 2 0,-7-1 56,-6 1 1,-4 0-1,-3-2 1,-2 7 207,3 4 1,-6 3 0,3 0 0,3 0 211,1 0 0,4 10 0,1 7 0,3 7 142,3 5 0,9 2 0,-2-2 0,4 5 28,3 0 1,3 7 0,4-7 0,7 2-277,6 1 1,11-11 0,8 1-1,7-10-175,5-10 1,12-4-1,0-3 1,7-3-548,0-4 0,-2-12 0,-3-13 0,0-2 608,1-4 0,-1-4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2:57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1 8222,'-22'14'-58,"1"1"1,-1-1 0,3 8 0,2 0 502,2-1 0,1 11 0,-11 7 0,-1 7-58,-3 4 1,7 11 0,7-3 0,1 7-8,2 8 0,2 4 0,10 10 0,0-2-297,0-5 1,12 2-1,10-7 1,12-2-634,7-5 0,3-8 0,2-19 1,2-2-1,3-3 1,9-12 0,-2-2 0,5-15 549,3-11 0,-1-18 0,0-12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05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642 794 8191,'7'-44'-65,"1"1"1,-1-1-1,-7 3 1,0 2 528,0 3 1,0 9-1,-2-2 256,-6 5 1,-6 12 0,-15 5 0,-5 7-296,0 7 1,-7 5-1,7 12 1,-2 5-317,-1 8 0,8 11 0,-5 3 1,5-3-145,10-2 0,0-2 0,11-1 0,4-2-366,1-4 1,6-8 0,4-12 0,7-5-154,6-3 0,2-4 0,2-12 0,2-7 91,3-6 1,3-11 0,-6-6 0,3-4 181,-2-2 1,-5-3 0,-5-3 0,-5-4 189,-2-2 0,4-4 1,-7-6-1,-2 0 127,-2-1 0,-3 1 0,0-3 0,0 3 156,0 7 0,-3 5 73,-4 31 0,4 17 0,-4 29 1,5 17 55,2 15 0,-7 17 0,-1 7 0,3 4 13,3 3 1,-5-2-1,0-3 1,2-2-706,2 2 0,6 3 1,4 2 370,7 0 0,6 0 0,2 1 0</inkml:trace>
  <inkml:trace contextRef="#ctx0" brushRef="#br0" timeOffset="218">11 1665 8183,'-10'0'772,"10"-3"-535,12-4 1,17 5-1,10-8 1,9 3-94,10 0 0,17-10 0,10 2 0,9-2-400,-44 10 0,0 0 1,-1-3-1,1 0 0,1 4 1,-1 0-1,40-8 256,-15-1 0,-3 10 0,-16-4 0</inkml:trace>
  <inkml:trace contextRef="#ctx0" brushRef="#br0" timeOffset="686">337 2318 8057,'0'-22'2045,"0"8"-900,0-1 0,-9 3-817,-6-2 0,3 4 0,-3 12-246,-1 6 0,3 4 0,-1 10 0,-1 2-40,3 5 0,-7 5 0,7 7 0,-3-2-280,1-3 1,9-2 0,-2 2-1,4-7-366,3-5 0,0 5 0,3-2 281,4-8 0,5-7 1,10-14-1,0-8 50,-1-12 1,1-2 0,0-12 0,0-3 70,0-2 0,-1-10 0,-1-2 0,-3 0 85,-3 0 0,-9-8 1,2 3-1,-4-2 93,-3 1 0,0 9 0,0 13 329,0 8 1,-3 8-1,-2 11 1,-4 17 16,-3 20 0,-1 11 0,-3 8 0,3 5 178,4 7 1,-6 5 0,8 0 0,0-2-332,-3-3 1,8-3-1,-6 3 1,6-7-648,2-5 1,0-10-1,2-2 1,6-2-2322,6-6 2799,6-11 0,1 4 0,1-7 0</inkml:trace>
  <inkml:trace contextRef="#ctx0" brushRef="#br0" timeOffset="850">773 2275 7933,'12'-22'831,"-2"7"-252,-10 1 0,0 14 1,-3 5-1,-4 16-335,-8 11 1,3-3-1,0 7 1,3 0-177,4-2 0,-5 7 1,0-7-1,1 3-776,-1-1 1,0-2 0,5 2 0,-2-7 707,2-5 0,-7 8 0,0 2 0</inkml:trace>
  <inkml:trace contextRef="#ctx0" brushRef="#br0" timeOffset="984">511 2318 8057,'15'-12'86,"0"5"1,-1 7 151,-2 7 0,7 5 0,-2 10 0,8 2 14,4 5 1,7 5 0,-5 10 0,3 2-402,5 4 0,0-4 0,-3 5 149,-7-5 0,5-2 0,0-1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04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1 8230,'-22'21'0,"2"1"-287,6 0 1,-3 9 0,7 8 0,1 12 980,-1 14 1,3 10-1,7 15 1,0 4-399,0-44 0,0 2 0,0 8 0,0 3 0,-1 2 0,2 1 0,-1 0 0,2 1-291,2 0 0,-1-1 0,-2-2 1,1 0-1,2-1 0,1 0 0,-1-3 1,0-1-103,-1-3 0,1-1 1,0-3-1,-1-2 1,0 29-1,1-8-3023,4-11 2360,-1-7 1,-5-31-1,3-17 760,2-22 0,-2-10 0,3-2 0,9 10 0</inkml:trace>
  <inkml:trace contextRef="#ctx0" brushRef="#br0" timeOffset="200">284 175 8167,'-20'24'133,"6"7"1,7 13 228,4 12 0,-4 19 0,0 12 1,4-37-1,1 1-61,0 6 1,1 0-1,1 3 1,0 1 0,1 5-1,1 1 1,0 0 0,1-1-156,0 0 1,1-1 0,3 2 0,0-1 0,-2-7 0,0-2 0,1 0 0,0 0-391,3-1 0,-1-1 0,-3-2 1,0-2-1,4 46 0,-1-12 244,-1-8 0,0-4 0,-7-8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09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642 23 8388,'-17'-12'0,"-4"4"-488,-4 6 1,-1 2 0,-1 2-1,-4 8 525,-3 12 0,-2 9 0,-8 15 0,0 7 207,1 13 0,-8 9 0,25-31 0,1 1 0,1 2 0,0 1-109,0 2 0,2 1 0,4 3 0,2 1 0,2 2 0,1 0 0,3 1 0,1 0-77,1-1 1,1 0-1,5 5 1,2 2-1,-1-3 1,2 1-1,5-1 1,3-1-199,2 1 0,4-1 0,4-4 0,3-1 0,5 4 0,2-2 0,0-1 0,2-3-292,2-1 1,2-2 431,5-6 0,0-1 0,-5 1 0,0-1 0,4-3 0,2-2 0,0-4 0,0-3 0,44 20 0,2-17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10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0 327 8104,'0'-34'200,"0"-4"0,0 9 0,3 2-126,4 3 0,5 9 1,12 1-1,3-3 187,2-3 0,2 8 1,-2 5-1,5 5 18,0 2 1,0 0 0,-7 0 0,2 2-344,-3 5 0,-11 5 0,-5 10 0,-3 2-100,0 5 1,-2-4-1,-12 6 1,-8 1-14,-4 4 1,-10 3 0,-3-1 0,-2-4-149,-4-2 0,6 4 0,1-7 1,2-2 278,0-3 1,0-10 0,7-2 453,0-2 0,10-5-389,5-12 1,7 2 0,7-7 0,8 0-44,4-1 0,10 6 0,2-5 1,1 2-209,-1 6 0,8 1 1,-5 3-1,2 0-828,0 0 1060,1 0 0,16-9 0,3-4 0</inkml:trace>
  <inkml:trace contextRef="#ctx0" brushRef="#br0" timeOffset="181">1089 1 6588,'10'0'2644,"-10"2"-2115,-12 5 1,-8 8 0,-1 11 0,-1 6-311,0 2 1,-7 9-1,0 8 1,2 0-488,3 2 0,-5 3 0,0 9 0,2 0-793,3 1 1,3-11-1,-1-6 1061,0-11 0,0-6 0,0-10 0</inkml:trace>
  <inkml:trace contextRef="#ctx0" brushRef="#br0" timeOffset="315">719 153 7343,'14'-7'-326,"1"-1"1,0-6 909,6 7 0,-6 9 0,-1 15 0,1 7-143,-3 5 0,7 10 0,-4 0 0,4 7-426,3 4 0,7-1 1,2-10-16,3-3 0,3 0 0,6 8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10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22 240 8029,'22'-9'-566,"-8"6"1,1-4-1,2 5 566,2 2 0,3 0 0,0-3 0,2-2 0,5-2 0,-5 0 0,17-3 0,-7-2 0</inkml:trace>
  <inkml:trace contextRef="#ctx0" brushRef="#br0" timeOffset="81">436 1 7312,'-22'0'0,"-2"0"-291,-5 0 1,-3 0-1,-6 0 1,1 0 372,-1 0 1,-1 7 0,-2 3-83,-3 2 0,6 2 0,-16 8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08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1090 8064,'-20'-3'480,"6"-4"1030,-5 4-1512,16-6 1,6 9-1,16 0 1,10 0-265,5 0 266,-8 0 0,16 0 0,-9 0 0</inkml:trace>
  <inkml:trace contextRef="#ctx0" brushRef="#br0" timeOffset="180">99 654 8064,'-9'31'105,"4"-6"1,-7 6 0,0-2 169,0 0 0,7 10 0,-3-3 0,6 5-123,2 3 0,0-1 0,0 1 0,2 0-353,6-1 0,-3 1 0,9-3 0,3-3 201,2-1 0,3-1 0,0 8 0</inkml:trace>
  <inkml:trace contextRef="#ctx0" brushRef="#br0" timeOffset="415">709 545 8064,'-22'7'0,"1"3"89,-1 2 1,-7-5 0,-3 10 0,-2 5 242,-4 5 1,-3 11-1,-3 1 1,0 7-38,1 5 0,9 9 1,5-2-1,7 3-108,8-3 1,4 3-1,15-13 1,7-7-301,10-9 0,14-8 0,0-5 0,5-4-366,3-8 0,0-5 0,-3-2 1,-3-2 478,-1-5 0,-1-15 0,8-12 0</inkml:trace>
  <inkml:trace contextRef="#ctx0" brushRef="#br0" timeOffset="1014">818 1 8119,'15'9'-251,"-1"6"1,1 14 0,9 7 0,2 8 102,3 7 1,3 4 0,-8 13 0,0 2 579,-4 3 1,-13 14 0,0-5 0,-4 0-247,-3 3 0,-13 0 0,-8 4 1,-11 3-319,16-44 0,-2-1 0,-23 37 1,7-11-1,0-8-126,5-7 1,-2 3 257,2-10 0,0-1 0,7-6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2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370 371 8035,'-19'2'1075,"2"8"0,2 12-779,-2 12 0,5 7 1,-2 2-1,-3 1-371,-2-1 0,-3 11 1,0 4-1,0 2-284,0-2 0,3 3 0,2-10 0,3-3-1338,-3-2 1697,7-12 0,-9-3 0,7-9 0</inkml:trace>
  <inkml:trace contextRef="#ctx0" brushRef="#br0" timeOffset="198">0 502 8115,'12'2'275,"-5"5"0,3 5 0,0 10 1,2 2 197,5 5 0,-5 5 0,2 10 0,3-1-303,3 1 1,1 7-1,1 2 1,0 0-340,0 0 0,0-2 1,-1-10-1,1-4 169,0-8 0,0 4 0,-1 1 0</inkml:trace>
  <inkml:trace contextRef="#ctx0" brushRef="#br0" timeOffset="533">588 110 8302,'15'-22'0,"-1"0"513,3 0 0,2 8 0,3 2 0,0 2 330,0 5 1,-1 3-1,1 2-556,0 0 0,0 0 0,-3 2 0,-4 5-147,-8 8 1,3-3 0,-3 2 0,-2 6-322,-3 6 1,-4-1 0,-3 6 0,-5-2-114,-2 0 1,-2 7-1,-8-6 1,2-1 54,6 2 1,-5-7 0,6 5 213,1-5 1,3-2 206,9 0 0,9-10 0,8-5 0,10-7-708,9-7 1,8-5 525,7-10 0,4-9 0,11-3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56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0 170 8171,'0'-43'395,"0"5"1,0 5-1,0 10 797,0 0 0,8 13 1,2 10-359,3 13 1,-8 17 0,5 11 0,-3 9-219,1 11 1,0 7-1,-6 6 1,3 4-375,3 3 1,-1 7-1,-7 4 1,0-9-827,0-2 1,3-10-1,2 5 1,2-8-4239,-1-7 4822,-4-6 0,8-19 0,3-3 0</inkml:trace>
  <inkml:trace contextRef="#ctx0" brushRef="#br0" timeOffset="131">433 1058 8174,'-23'-3'3185,"0"-5"0,8 6-3647,0-6 1,10 3 461,-3-2 0,16-6 0,5-10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6:58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160 296 8604,'-23'-12'0,"3"2"483,5 0 1,-6 7 0,9-7 0,-3 2 109,-1 1 0,11-3 1,-5 5-1,3-6-326,-1-1 0,1-3 0,9-8 1,6 0-143,7 0 0,13 1 0,5-1 0,-1 3-83,1 4 0,8-1 0,-3 9 0,5 3-116,2 2 1,8 3 0,1 0 0,-4 0-69,-2 0 0,-2 13 0,-3 7 1,-5 11-73,-8 4 1,-7 6 0,-8 9 0,-7 6-175,-6 2 1,-7 3 0,-10 7 0,-15 0 277,-11 1 0,-4-11 1,-4-2-1,-1-6 566,-3-4 0,0-13 0,7-21 0,3-2 60,5-5 0,5-2 0,13-6 0,5-4 362,7-8 1,6-6-1,4-4 1,6-3-353,7-2 1,13 0 0,5 7 0,2 3-722,6 4 0,2-1 1,2 9-1,1 3-703,-1 2 0,1 3 0,-1 0 1,-2 3-3592,-5 5 4489,5 4 0,-7 21 0,9 3 0</inkml:trace>
  <inkml:trace contextRef="#ctx0" brushRef="#br0" timeOffset="117">1071 957 8198,'0'-15'4217,"0"-1"-3163,0 11-1054,0-5 0,10 10 0,2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36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370 676 8015,'-21'0'107,"-4"-7"0,-1-1 0,-3 3 506,2 3 0,3 2 0,2 2 0,0 6 397,1 6 1,-4 13-1,1 4 1,0 3-762,5 5 1,2 2 0,-3 3-1,6-1-575,7 1 1,4-1-1,6 3 1,4 3-598,7 1 1,13-8 0,4-13 0,6-8 148,9-6 1,0-5-1,9-13 1,-2-4 362,-4-8 1,-3-4 0,-5-5-1,-2-5 395,-3-7 1,-9 2-1,2-3 1,-5 1 54,-2 2 0,-10-5 0,-5 10 0,-5 3 566,-2 2 1,-2 2 0,-5 2-1,-8 6 123,-4 7 0,-10 4 0,0 3 1,2 3 36,3 4 0,-5 5 1,0 10-1,2 0-366,3-1 0,5 1 1,2 0-1,5 0-816,2-1 0,3 1 0,7 0-155,0 0 0,2-3 0,5-2 0,8-5 141,4-2 0,3-3 0,0-7 0,0 3 435,-1 4 1,-6-5 0,-1 6 0,3-6 450,3-2 0,2 7 1,-1 0-614,1-2 1,0 5-1,0-3-1062,-1-2 0,1-3 1220,0-2 0,0 0 0,0 0 0</inkml:trace>
  <inkml:trace contextRef="#ctx0" brushRef="#br0" timeOffset="233">806 240 8009,'-7'-9'848,"-1"9"1,1 12-1,7 17 1,0 7-536,0 5 0,0 12 0,0 6 0,2 6-225,6 7 0,-6 6 1,8 11-1,-3 3-479,0 3 0,3-18 0,-5-16 0,2-13-1310,-2-14 0,0-10 1701,2-9 0,5-25 0,10-14 0</inkml:trace>
  <inkml:trace contextRef="#ctx0" brushRef="#br0" timeOffset="399">936 1 9243,'0'24'0,"0"5"676,0 7 1,8 22 0,1 13 0,4 11-449,3 15 0,-6-48 0,0 1 0,0 3 1,-1 0-1,0 2 0,-1-1-348,0-2 1,-1 0 0,-5 1 0,0-2 0,6 36-1,-6-9-1085,-2-8 0,0-24 1205,0-10 0,0-9 0,0-5 0</inkml:trace>
  <inkml:trace contextRef="#ctx0" brushRef="#br0" timeOffset="999">1307 872 7981,'-22'0'3714,"12"0"-3303,10 0 0,10 0 0,14 0 1,5-3-231,7-4 0,-2-3 0,0-6 0,-2 1-174,-6-2 0,-2 5 0,-2 0 0,-2 0-117,-6 0 0,3-3 89,-10-7 1,-2 10-1,-12 5 155,-8 5 0,-11 11 0,-3 6 0,0 4-23,-3 3 1,8 0-1,-3 0 1,8 2-195,5 5 1,1-5 0,-1 5 0,7-5-90,4-2 1,3 2 0,0 3 0,3 2 83,4-3 0,5-4 0,10-5 0,2-5-32,5-2 0,-2-3 0,7-7 0,-1 0 121,1 0 1,-7-10-1,4-4 1,-2-5 3,0-3 0,0-10 1,-7-4-1,-2-5-49,-6-3 1,3-6-1,-7-4 1,-1 1 51,1 0 1,-3-5 0,-9 5-1,-5-5-96,-8-10 0,-4-5 0,-3-7 0,0 8-218,0 4 1,3 15-1,2 9 572,3 13 1,9 26 0,-2 17-1,4 19 58,3 20 1,0 12 0,0 10 0,3 7 285,4 4 0,5 3 1,10 3-1,-1 2-351,1 2 0,7-2 0,3-12 0,2-7-606,4-6 1,1-13-1,0-11 347,-3-11 0,0-18 0,8-4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2:58.09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501 825 8120,'22'10'115,"-7"2"1,-1 10 0,3 2 618,2 5 1,1 5-1,-3 10 1,-5 2 86,-3 4 0,-1 6 0,-8 12 0,0 4-459,0 8 0,-12 5 0,-10 2 1,-15 0-427,-11 0 1,24-40-1,0 1 1,-5-2-1,0 0 1,-1-2-1,-1-1-327,0-1 0,-1-2 0,-26 30 0,3 3 0,1-5 391,6-3 0,2-10 0,2-1 0</inkml:trace>
  <inkml:trace contextRef="#ctx0" brushRef="#br0" timeOffset="1765">1220 412 8179,'-3'19'70,"-1"-2"0,-4-2 290,3 1 1,3 4 0,2 2 0,0 2 17,0 5 0,0 14 0,2 18 1,3 9-192,3 10 0,-1 19 0,-7-43 0,0 2 0,0 6 0,0 2-106,0 4 1,0 1 0,-4 4 0,-2 2 0,-1 4 0,0 0 0,-3 1 0,0 1-192,0 2 1,-1-1 0,0-6 0,0-1 0,0-1 0,0-2 0,1-2 0,1-1-9,1-3 0,1-1 0,-2 0 0,1-1 0,4-3 1,1-2-1,0-5 0,1-1-90,0 40 1,2-30 0,0-7 0,0-10 148,0-4 1,2-10 0,5-8-32,8-9 1,-3 0 0,2-9 67,3-4 0,3-4 0,2-4 151,-1-4 1,1 1-1,0 7 1,0 0-101,-1 0 1,1 0-1,0 0 1,0 0-101,0 0 1,-1 0-1,1 0 1,0 0-120,0 0 0,-1-7 0,1-3 0,0-2 190,0-5 0,9-2 0,3-3 0</inkml:trace>
  <inkml:trace contextRef="#ctx0" brushRef="#br0" timeOffset="2000">1220 521 8205,'-20'-44'324,"6"3"0,7 2-214,4 3 1,6 17 0,4-3-1,7 2 99,6 1 0,11 5 0,3-1 1,2 1-93,1 1 0,-1-4 0,8 10 0,-1 2-145,1 3 1,-1 4 0,-2 6 27,-4 6 0,4 15 0,-7 5 0</inkml:trace>
  <inkml:trace contextRef="#ctx0" brushRef="#br0" timeOffset="2564">2222 1326 8225,'-34'0'0,"2"-2"0,3-3 435,0-2 1,0 0 0,7 7-1,1 0 63,-1 0 1,-7 9 0,0 8 0,2 7-87,3 5 1,5 10-1,2-3 1,2 8-275,-2 7 0,7-5 1,3 5-1,5-5-199,2-3 0,0-7 0,2-2 0,5-5-184,8-9 0,4-8 0,3-15 1,2-4-46,5-7 0,-2-8 0,7-7 0,-3-8-137,-4-4 0,4-2 0,-2-1 0,-2 1 17,-3-1 0,-2-7 1,-3 0-1,-2 1 175,-2-4 1,-8-1 0,5-11 0,-2 1-110,-5 0 0,4-1 0,-1 4 0,-1 4 310,3 7 0,-8 14 202,5 8 0,-4 25 1,-3 13-1,0 18 448,0 16 0,-3 6 1,-4 14-1,-5 4 122,0 1 0,0 0 0,7-3 0,-5 3-454,-2 5 0,7-6 0,-2 6 0,5-5-284,2-3 0,0 0 0,0 1 0</inkml:trace>
  <inkml:trace contextRef="#ctx0" brushRef="#br0" timeOffset="3213">1612 2328 8204,'5'-12'784,"9"5"1,10 4 0,22 3-1,5-2-436,7-5 0,8 2 1,6-7-1,10 0-701,10-1 1,-2 6-1,4-5 1,-7 0 352,-7 0 0,-5 7 0,-9-5 0</inkml:trace>
  <inkml:trace contextRef="#ctx0" brushRef="#br0" timeOffset="3681">2178 2742 8117,'-36'0'0,"-1"0"212,-1 0 1,4 2-1,-2 5 1,-1 8 311,3 4 0,-7 3 1,7 2-1,-2 3-120,0 2 1,9 10 0,1-5 0,9-1-282,9-4 1,6-4 0,2-4 0,0 1-171,0 0 0,10-7 1,4-3-1,5-3-130,3-4 0,2-5 1,3-7-1,2-8-85,-2-4 1,4-10 0,-2-2 0,0-1-71,3 1 0,-8-6 0,5 6 1,-5-3 165,-2-5 1,-3 1 0,-2-1 0,-2 3 106,2-3 0,-5-2 1,0-3-1,-2 1 82,-6-1 1,1 10 0,0 5 265,2 5 0,1 7 164,-8 10 1,-8 12-1,1 26 1,0 10-155,-3 8 1,0 9 0,-7-5 0,3 3-144,-3 4 1,5 3-1,0 0 1,0-3-664,0-2 1,7-9 0,-2 4 0,4-5 506,3-4 0,0 4 0,0-14 0</inkml:trace>
  <inkml:trace contextRef="#ctx0" brushRef="#br0" timeOffset="3865">2570 2611 8219,'-15'7'175,"1"1"1,2 9 0,-5-3 0,2 5-77,-2 3 1,5 2 0,-2 3-1,-1 5 112,3 1 0,0-6 0,7 4 1,-2-1-606,2-1 1,-4 7-1,1-7 1,1-5-1424,-3-7 1817,8 2 0,-17-16 0,6 6 0</inkml:trace>
  <inkml:trace contextRef="#ctx0" brushRef="#br0" timeOffset="4034">2374 2546 8180,'2'14'625,"3"3"1,5 5-78,2 5 0,-5 11 1,8-1-1,2 4-617,2 2 0,3 1 1,0-1-1,2-1-774,5-6 0,-2-5 843,9-9 0,0-10 0,8-2 0</inkml:trace>
  <inkml:trace contextRef="#ctx0" brushRef="#br0" timeOffset="4433">3528 1196 8537,'-7'-22'0,"-3"3"278,-2 4 1,5 3 0,-8 7 286,-2-2 1,5 2 0,-2 12 0,-1 10-123,3 10 1,-7 7-1,4 12 1,-4 4 4,-3 9 0,0 3 0,1 4 1,-1 2-44,0 4 1,3-4-1,4 7 1,8-3-276,5 1 1,2 0 0,2-10 0,5-5-383,8-8 0,4-13 0,3-6 0,0-4-1413,-1-5 1,8-3 1664,0-12 0,10-4 0,-5 6 0</inkml:trace>
  <inkml:trace contextRef="#ctx0" brushRef="#br0" timeOffset="4732">4073 1413 8222,'-22'8'1060,"2"1"-679,6 3 1,-5 3 0,4 7 0,-4 2 18,-3 5 1,0 5-1,0 9 1,1 3-337,-1 5 0,0 2 0,0 6 1,0-6-212,1 0 1,-1-7 0,0 5-1,3-8-1626,4-6 1,-4-16 1772,4-13 0,6-16 0,-1-4 0</inkml:trace>
  <inkml:trace contextRef="#ctx0" brushRef="#br0" timeOffset="4931">3724 1566 10014,'0'22'876,"0"-1"1,0 4 0,0 1-347,0 3 0,10 8 1,2-6-1,2 0-302,1 1 0,-1 4 0,8-7 0,2-2-966,5-3 0,-4-9 0,4-3 0,-5-3 738,-2-4 0,-1-2 0,1-3 0</inkml:trace>
  <inkml:trace contextRef="#ctx0" brushRef="#br0" timeOffset="5149">4138 1196 8589,'-12'0'2706,"5"0"-2593,14 0 1,5 0 0,10 0 0,-1-3-1288,1-4 0,0 5 1174,0-6 0,9-4 0,3 0 0</inkml:trace>
  <inkml:trace contextRef="#ctx0" brushRef="#br0" timeOffset="5315">4552 891 8984,'0'22'642,"-3"-1"0,-2 1 1,-2 2-400,2 5 1,0 3 0,1 7 0,-4-3-1032,4 3 788,-9 2 0,1 12 0,-9 3 0</inkml:trace>
  <inkml:trace contextRef="#ctx0" brushRef="#br1" timeOffset="5815">4639 259 10774,'22'0'-294,"-8"3"1,-2 6-1,0 13 614,0 12 0,0 17 1,5 9-1,-2 13 166,2 14 0,-8-38 0,-1 1 0,0 8 0,-2 0 0,-1 3 0,-2-1-127,-2 1 0,0-1 0,-2 3 0,0 0 0,-1-4 0,-1-2 0,-2 0 0,0 0-397,-1-1 1,0-1-1,-1-4 1,-1-2 0,-13 42-1,-1-11-482,0-14 0,0-8 0,3-12 0,2 0-2302,2-5 2756,1-12 0,-17 2 1,-3-9-1</inkml:trace>
  <inkml:trace contextRef="#ctx0" brushRef="#br0" timeOffset="6563">4922 346 8462,'2'-24'0,"3"-2"-73,2-3 1,10 0-1,-2 7 1,7-2 243,7-5 0,-3 2 1,11-7-1,-1 3 134,-2 4 1,7 10-1,-7 5 1,0 2-91,-5 5 1,-8 5-1,-4 8 1,-5 9 25,-2 9 1,-3 18-1,-7 14 1,0 10-159,0 11 1,0 13 0,1-35 0,-2 3-1,1 2 1,-2 1-241,-2 4 0,1 2 1,1 3-1,-1 1 1,-4 7-1,-1 2 1,1 4-1,0 2-154,1 5 1,0 1-1,-3-2 1,1 0-1,3-2 1,3-1 0,-1-4-1,1-1 159,0-4 1,1 0-1,1-6 1,0-1-1,0-3 1,0-2 0,0-4-1,0-2 334,0-7 0,0-4 1,3 34-1,2-15 1,2-9 830,-2-10 0,-3-15-151,-2-7 0,-10-15 0,-4-6 0,-6-6-276,-1-2 0,-11-7 0,-4-3 1,-8 1-766,-6-1 1,-4 0 0,-9 5-1,3-2-191,-1 2 0,3 3 0,17 2-2561,5 0 2931,14 0 0,10-7 0,19-1 0,10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35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458 306 8554,'-22'-34'0,"1"5"988,-1 4 1,0 13 0,0 5 0,-2 7-386,-5 7 0,2 8 0,-9 11 1,0 6-241,2 2 1,-5 2 0,10 5 0,3-2-475,1-3 1,6 0 0,4 6 0,8-4-605,5-1 0,2-11 1,5 3-1,7-5-20,10-2 1,7-10 0,0-4-1,7-8 385,5-8 1,-5-11 0,-2-10 0,0 2 313,0 3 0,-7-5 1,2 0-1,-8 2 241,-6 3 0,4 2 0,-7 1 3003,0-1-1883,8 0 0,-18 12 0,3 13-847,-10 16 0,3 5 1,-5 13-1,4 1-568,3 4 1,0-1 0,0-3 0,0-4-1193,0-2 0,10-3 0,4-10-2702,6-4 3984,1-6 0,1-9 0,0 0 0</inkml:trace>
  <inkml:trace contextRef="#ctx0" brushRef="#br0" timeOffset="267">698 480 7976,'0'21'-229,"0"1"370,0 0 0,0 0 1,0 0-1,0-1 836,0 1 1,0 0 0,0 0-315,0-1 0,7 1-357,0 0 1,8-12 0,-8-10-233,-2-12 0,-3-17 0,-2-10 0,3-7 67,4-5 1,-5-12 0,6 0-1,-4-4-1045,4 4 1,-6-3-1,8 11 1,-3-1-400,0 5 0,10 15 1,-2 9 1302,4 10 0,-4 8 0,-3 13 0,-3 11 0,-4 14 0,5 12 0,-3 10 0,-2 7 0,-3 5 0,-2-7 0,10 16 0,2-4 0</inkml:trace>
  <inkml:trace contextRef="#ctx0" brushRef="#br0" timeOffset="483">959 589 7976,'22'0'-124,"0"0"1,-1 0 270,1 0 0,0-3 0,0-4 0,-1-8 37,1-4 1,0-5 0,0-5 0,-1-7-21,1-6 0,-7-8 1,-3-1-1,0 0-121,0-2 1,-7 16 0,2 1 0,-7 10-51,-7 4 1,-12 10 0,-13 4 0,1 6 223,-1 2 1,-7 17-1,6 7 1,-1 10 138,5 12 1,5-2 0,2 6-1,2-4-127,6-2 1,-3 7-1,10-1 1,2-1-181,2-3 0,13-3 1,5 1-1,6-1-485,8 1 0,13-10 0,13-7 0,6-11 436,6-8 0,23 4 0,-1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32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663 196 8000,'0'32'340,"-9"-8"1,6 19 0,-6-1-197,-1 6 0,7 12 1,-4-2-1,5 8-141,2 6 0,0 3 0,0 3 0,0-13-610,0-12 0,7-16 607,0-8 0,10 5 0,-5-1 0</inkml:trace>
  <inkml:trace contextRef="#ctx0" brushRef="#br0" timeOffset="232">32 327 8104,'-22'0'1160,"12"0"0,13 0 1,16 0-669,15 0 0,17-10 0,7-4 0,5-6-482,2-1 1,10-1 0,7-2-1,5-3-288,1-2 1,1 0 0,-16 7 0,-6 0-606,-6 1 0,-10 1 883,-15 6 0,-5-6 0,-9 8 0</inkml:trace>
  <inkml:trace contextRef="#ctx0" brushRef="#br0" timeOffset="566">968 22 8501,'-7'22'461,"0"0"0,-1 2 0,8 7 0,0 10 37,0 8 0,0 11 0,0-2 1,0 8-178,0 6 1,0 6 0,3 6 0,2-4-254,2-7 0,3-15 1,-6-7-1,4-8 39,-3-7 12,-3-14 0,-2-17 0,0-17 1,0-12-163,0-8 1,2-2 0,3-4 0,2 1 5,-2-1 1,7-1-1,0 0 1,3 5-14,0 3 1,-1 2-1,5 7 1,-2 3 104,-2 4 1,-1 6 0,8 9 0,0 2 49,0 5 0,-1 8 0,1 14 1,0 7-323,0 5 1,-8 5 0,-2 3 0,-2 1-582,-5-1 0,5-3 0,-3-3 0,0-2 798,3-4 0,-8-6 0,8-9 0</inkml:trace>
  <inkml:trace contextRef="#ctx0" brushRef="#br0" timeOffset="716">1447 632 9589,'0'21'947,"0"1"0,3 10 0,2 4 0,4 5-833,3 3 1,-4 2-1,4 2 1,0 3-1457,0-3 0,-7-4 0,4-8 1342,1-7 0,-8-5 0,8-2 0</inkml:trace>
  <inkml:trace contextRef="#ctx0" brushRef="#br0" timeOffset="848">1556 610 8035,'0'-22'234,"0"-7"1,0 0-1,0 2 407,0 3 1,-2 5-1,-3 2-720,-2 2 0,-1 8-2230,8-7 2309,0 9 0,10-5 0,2 10 0</inkml:trace>
  <inkml:trace contextRef="#ctx0" brushRef="#br0" timeOffset="1431">1643 719 7748,'-9'12'-792,"6"0"1,-7-7 791,1 2 0,6 0 0,-6-7 0,-1 0 0,-2 0 0</inkml:trace>
  <inkml:trace contextRef="#ctx0" brushRef="#br0" timeOffset="1831">1578 806 10975,'0'-15'261,"0"1"1,7 7 0,0-8 0,1-2-287,1-2 0,1-10 1,7-3-1,-5 1-20,-2-1 1,4-6 0,-6 4 0,-4 0 159,-1 5 1,-3 5 0,0 2 24,0 0 1,-3 10-1,-4 5 1,-7 7 10,-6 7 0,1 5 1,2 12-1,2 5 88,-2 8 0,-2 4 1,0 5-1,2 5-2,2 7 1,8-3 0,-5 1 0,2 0 10,5-1 1,3-6 0,4-1 0,6-7-233,6-4 0,6-11 0,4 3 1,2-7-689,3-8 1,8-4-1,-6-10 1,3-2-416,5-6 1,-5-4-1,0-9 1,-1-4-396,1-4 1,-5 5 1481,8-5 0,-11-5 0,6 0 0</inkml:trace>
  <inkml:trace contextRef="#ctx0" brushRef="#br0" timeOffset="2317">2101 653 8035,'0'-24'0,"0"-2"162,0-3 0,0 0 1,0 4-1,0-1 349,0-3 1,-3 7 0,-4 10 0,-8 2 120,-4 5 1,-5 3-1,-3 4 1,-2 6-119,3 6 0,1 6 0,4 4 1,-1 5-402,0 7 1,10 5-1,5 0 1,4-2-282,3-3 1,0-2-1,0 5 1,3-5-23,4-3 1,3-2 0,7-7 0,-3 2-146,3 5 1,2-7 0,3 2 0,-3-7 280,-4 0 1,2 2 0,-10 3 0,-2 0 68,-3 0 1,-2-8 0,-2 1 0,-5-1 21,-8-2 1,-4-2 0,-3-10 0,0 0-40,1 0 0,-1 0 1,0-2-282,0-6 1,3-4-187,4-9 1,8 6 0,14 3 214,8 2 1,4-7 0,3 5-1,2-2 174,5-1 0,-2 3 0,9-5 0,0 3 89,-2-3 1,7-10 0,-7-4-1,3-1 286,-1 1 1,-7-8 0,5 3 0,-3-5 140,-4-3 1,-13 10 0,-6 5 0,-6 5-66,-2 2 0,-10 8 0,-7 2 0,-9 2-92,-10 5 1,2 15-1,0 9 1,0 10-115,0 5 1,7 2-1,-2 8 1,5-1-89,2 1 0,10-1 1,5-1-1,5-4-213,2-1 1,2-4-1,5 6 1,10-5-424,10-2 0,16-11 0,13-9 1,5-2-764,4-5 0,-5-3 1322,13-2 0,4-9 0,1-3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42.5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86 806 7931,'-15'0'1112,"3"3"0,2 4-490,5 7 0,3 6 0,2 4 0,0 3-369,0 2 0,7 9 1,3-4-1,2 0-754,5-5 1,2-2-1,3-3-2531,0-2 3032,0 4 0,0-23 0,-1 6 0</inkml:trace>
  <inkml:trace contextRef="#ctx0" brushRef="#br0" timeOffset="149">64 392 7931,'-15'0'-166,"1"0"0,2 10 0,-3 5 63,8 4 0,7 0 0,7-2 0,5-2-315,0 2 1,15 2 417,-5 3 0,4 9 0,-4 3 0</inkml:trace>
  <inkml:trace contextRef="#ctx0" brushRef="#br0" timeOffset="401">282 1068 7931,'2'19'472,"5"-5"0,-4 6 97,4-6 0,-2-4-252,2-3 0,-5-7 0,8-7-143,0-8 0,-5-4 0,7-5 1,-3-3-10,-4-2 1,7-7 0,0 7 0,3 0 80,0-3 0,-8 8 1,7-2-1,1 6 100,-3 6 0,7 9 1,-4-2-295,4 4 1,3 13 0,0 7 0,-3 7-344,-4 5 1,4 10 0,-7-3 0,0 3-656,-5-3 1,3 3 0,-3-10 0,-2-3-427,-2-1 0,-1-13 1372,5-5 0,-4-5 0,6-2 0</inkml:trace>
  <inkml:trace contextRef="#ctx0" brushRef="#br0" timeOffset="582">739 153 7931,'10'-44'234,"-6"3"0,11 7 338,2 13 1,-5 8-1,3 18 1,-1 10-88,-2 14 1,7 12-1,-6 10 1,1 7-107,1 5 1,-3 5 0,5 4-1,-3 8-257,3 5 1,-7-5 0,-3 2 0,-5 5-923,-2 5 1,8 0-1,-1-15 1,-2-14-1030,-3-17 0,-4-14 1829,-5-18 0,-6-14 0,-8-12 0</inkml:trace>
  <inkml:trace contextRef="#ctx0" brushRef="#br0" timeOffset="732">586 588 7931,'-9'-7'909,"9"0"0,19-3 0,20 5 0,9-4-731,10-3 1,17-3 0,10-7 0,9-2-1128,-44 10 1,0-1 948,5-1 0,1-2 0,-1-3 0,1-1 0,3 0 0,1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39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128 874 8080,'-14'-12'1710,"2"2"148,2 0 0,-5 10-1315,8 0 0,0 3 1,7 11-1,0 3-382,0 3 1,0 9 0,0 0 0,0-3-679,0-2 0,7-2 0,3-2 0,0-4-2145,-1-1 0,1-8 2662,-3 8 0,5-20 0,10 2 0</inkml:trace>
  <inkml:trace contextRef="#ctx0" brushRef="#br0" timeOffset="149">19 395 8080,'0'-29'128,"-2"0"999,-5 2-1127,4 3 0,-4 21 1,12 11-413,2 9 1,10 4 411,-2 1 0,4 0 0,3 0 0</inkml:trace>
  <inkml:trace contextRef="#ctx0" brushRef="#br0" timeOffset="401">390 896 8080,'-8'33'143,"1"-4"1,0-4 0,4-4 0,-1 1 904,-4 0 1,1-8-442,7 1 0,0-13 0,0-2-448,0-12 1,0-7 0,2-5 0,3-3-132,3-2 0,6-7 0,-7 7 1,1 2 111,1 3 0,-4-5 0,7 0-7,-2 2 1,4 10 0,-4 5-199,2 3 1,-5 1 0,8 11 0,-1 4-343,-1 7 0,3 8 0,-6 5 0,2 4-308,5 3 1,-5 3-1,3 6 1,-1 1-231,-2-1 1,8-9 944,-6-5 0,6-5 0,1-2 0</inkml:trace>
  <inkml:trace contextRef="#ctx0" brushRef="#br0" timeOffset="904">782 787 7747,'0'-22'0,"-3"2"434,-4 6 0,2-3 1,-9 10 223,-3 2 0,0 12 1,0 8-1,2 6-242,-2 9 1,5 3-1,0 11 1,2 2-242,6 5 0,1-5 0,3 5 1,0-6-140,0-1 1,3-10-1,4-7 1,10-11 2,9-8 1,6-8-1,7-8 1,-3-8-151,3-11 0,-1-14 0,-1-12 0,-8-3-172,-5-5 0,-2-9 0,-3-2 1,-5-1-171,-6-2 0,1-2 0,-1-10 1,-4 2 6,-1 5 1,-13 3 0,-4 9-1,-6 2 117,-1 11 1,-1 19-1,0 16 454,0 18 1,10 21 0,2 20-1,3 9 110,0 10 1,0 5 0,7 3 0,0 1-13,0 6 1,0 2-1,2 7 1,3-4-327,2-3 1,10 2 0,-2-9-1,4-8 126,3-4 0,7-15 0,2-14 0,3-10 305,5-10 1,-5-14 0,2-10 0,0-8-64,-2-4 0,-5-12 1,-12 0-1,-2-7-83,2-1 0,-8 3 0,-1 3 0,-6-1-137,-2 1 0,0 2 0,0 2 1,-2 5-482,-6 3 0,3 2 0,-9 9 1,-3 6 96,-2 6 1,4 11-1,1 9 1,-3 12 357,-3 8 0,6 6 1,2 11-1,0 4 435,-1 3 1,9-1-1,-4 6 1,6-3-291,2 2 0,5 1 1,9-1-1,15-7-164,10-7 0,14 3 0,3-15 0</inkml:trace>
  <inkml:trace contextRef="#ctx0" brushRef="#br0" timeOffset="1454">1718 1200 8031,'-22'0'55,"10"-2"0,2-3 0,3-5 283,0-2 0,0-2 1,7-10-1,0-5 169,0-8 1,17-16-1,7-12 1,7-13-313,8-6 1,-5-3 0,0 2 0,-3 3-356,-4 2 1,-3 0 0,-5-5 0,-4 8-251,-8 11 0,-7 6 1,-7 19-1,-8 14-104,-4 15 0,4 15 0,1 13 0,-3 21 383,-2 16 1,-3 20 0,0 6-1,3 6 129,4 2 1,-4 10 0,11-46 0,1 2 0,-1 3 0,-1 2-32,2 3 0,0 1 0,-3 2 0,0 0 0,4 2 1,0-1-1,0-1 0,0 0-7,2-1 0,1-2 0,2-7 0,2-2 0,6 28 0,10-27 466,10-29 0,-1-19 0,11-12 0,1-12 232,4-15 0,-1-5 0,-3-19 1,-1-5 65,1-7 0,-6 2 0,-5-4 0,-11 6-396,-8 8 1,-6-2 0,-4 9 0,-6 2-436,-6 4 0,-15 3 1,-7 6-1,-6 9-201,-1 11 0,-8 6 1,0 10-1,3 2 11,2 6 1,2 6-1,3 18 1,3 11 510,1 13 1,11 9 0,-1 5 0,10 3-213,10-3 0,4-2 0,6-5 0,7-5-749,11-8 1,11-16 0,14-12 0,5-12-207,7-8 0,4-21 0,1-10 0,-2-12 953,-3-10 0,0-5 0,7-9 0</inkml:trace>
  <inkml:trace contextRef="#ctx0" brushRef="#br0" timeOffset="1603">2262 917 8031,'0'-21'-10,"0"-1"1,0 0 1232,0 0 1,0 8 0,0-1 472,0-2 1,0 10-1306,0 7 0,0 10 0,0 11 0,0 4-502,0 4 0,0-3 0,0 8 0,0 0-1138,0 0 0,0-8 1,3 4 1248,4-6 0,5-3 0,10 1 0</inkml:trace>
  <inkml:trace contextRef="#ctx0" brushRef="#br0" timeOffset="1934">2306 460 8031,'-12'-10'-1389,"5"-4"1701,4-6 0,6 1 40,4 5 1,-2 14-1,7 14 1,0 8-197,0 7 1,0-3 0,5 11 0,-3 2-81,3 2 1,-4-3 0,-1 3 0,0 5-1,0 0 1,-5 0 0,5-2 0,0 0-32,0-1 1,-7-7-1,2-2 1,-4-2 264,-3-6 0,0-9-62,0-2 0,0-15 0,0-5 1,0-14 20,0-6 1,0-6 0,0-1 0,0 1-36,0 0 1,2-6 0,3 8 0,5 3-90,2 1 0,0 4 0,5 1 0,-3 3-100,3 3 0,3 9 0,2-2 0,-1 7-249,1 7 0,0 12 0,0 13 1,-3-1-593,-4 1 0,1 6 1,-6-1-1,0 4-1098,0 2 1894,6-9 0,-13 7 0,7-7 0</inkml:trace>
  <inkml:trace contextRef="#ctx0" brushRef="#br0" timeOffset="2101">2894 678 8031,'0'-15'1340,"0"1"1,0 14-742,0 7 1,0 7 0,0 23 0,0 1-460,0 4 1,10 1 0,2 1 0,2-1-618,1 1 1,-1-3 0,8-5 0,2-7-1090,5-5 0,-2-11 1566,9-6 0,-9-24 0,4-7 0</inkml:trace>
  <inkml:trace contextRef="#ctx0" brushRef="#br0" timeOffset="2184">3133 569 8031,'-21'-32'204,"-1"8"1,2-5 0,4 7 1159,1 8-1364,10-5 0,-4 16 0,9-7 0</inkml:trace>
  <inkml:trace contextRef="#ctx0" brushRef="#br0" timeOffset="2569">3329 3 8615,'0'-3'644,"8"15"0,1 27 0,1 9-331,0 11 0,7 6 0,-3 7 0,3 11-356,-2 9 0,4 0 1,-12-42-1,0 1 1,2 1-1,-1 0 43,0 1 0,-1 1 0,3 0 0,-1 1 0,-3-1 0,0 0 0</inkml:trace>
  <inkml:trace contextRef="#ctx0" brushRef="#br0" timeOffset="2969">3155 504 7974,'-12'-10'608,"-5"5"-448,10-10 1,2 3 0,15-2 0,9 4-137,8 1 1,11 6 0,1-7 0,7 3-253,5 0 1,0 0-1,-8 7 1,1 0-17,-1 0 1,-1 4 0,-6 9 0,-7 8 264,-5 4 0,-5 8 1,-4 4-1,-8 4 194,-4 2 0,4-6 1,0-3-1,-2-3 409,-3-4 0,-2-3-344,0-2 1,10-10 0,2-7-1,3-10-114,-1-10 1,1-7-1,4-4 1,-2-6-239,-2-2 0,-11 5 1,4-4-1,-6 1-157,-2 6 1,0 1 0,-2 4-1,-6-1 197,-6 0 1,-6 10 0,-1 5 418,-1 4 1,0 13-1,3 7 1,2 9-239,2 11 1,10-3 0,-2 2 0,5 3-104,2 2 1,9-5 0,6 0 0,4 1-356,3-3 0,17 4 0,7-6 0,7-1 309,8 1 0,11-3 0,6-8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44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1252 6833,'22'-3'0,"0"-1"239,0-4 1,-1-9 0,4 3 0,1-5 125,3-3 0,0-7 1,-7-3-1,0-2-257,0-4 0,-3-1 0,-4 0 0,-8 5-192,-5 3 1,-2-5-1,-2 9 68,-5 8 0,-6 7 1,-8 12-1,-1 0 371,0 0 1,-7 9-1,0 6 1,0 4 237,-2 3 0,6 7 0,-4 2 0,5 1-12,2-1 0,10 6 0,3-6 1,1 0-755,1 1 1,0-1-1,9-4 1,5 2-346,8-2 0,7-3 1,7-2-1,5-3-600,0-4 0,14-6 0,-5-9 0,6 0 83,4 0 0,-7-9 1035,5-6 0,5-4 0,-1-3 0</inkml:trace>
  <inkml:trace contextRef="#ctx0" brushRef="#br0" timeOffset="698">698 1034 7813,'14'-29'-25,"1"0"0,-11-2 0,4 4 0,-6-2 940,-2 2 0,0-4 0,0 2-311,0 2 1,-10 5-1,-6 8 1,-9 7 237,-4 4 1,-7 3-1,5 3 1,-1 4-471,1 7 0,-6 13 0,6 4 0,-1 3-690,1 5 0,4 2 0,13 0 0,7-2-144,4-3 0,8-9 0,7 2-416,10-5 0,7-12 0,-2-2 0,4-3 731,3 0 0,0 1 0,4-6 0,-4 3 635,-2 2 0,4 10 1,-7-2-1,-2 4-144,-3 3 0,5 2 1,-2 5-1,-6 7-161,-4 6 0,-12 1 1,2 3-1,-4 5-295,-3 7 0,-3-5 0,-4-2 0,-7-5-1088,-6-3 0,-1-11 0,-1-10 198,0-13 1,3-16 0,2-12 0,5-13 720,2-11 0,3-18 0,7-2 1,0-9 280,0-6 0,0 1 0,2-3 0,5 7 44,8 6 1,-3 4-1,2 2 1,3 8 497,3 7 1,9 10-1,0 21-60,-3 8 0,-1 14 1,-4 10-1,1 7-263,0 5 1,-3 8-1,-2-6 1,-2 1-46,2-1 1,-8-2-1,-1-5-13,-6 5 0,-2-4 0,0 4-24,0-5 1,-2-12 0,-6-5 180,-6-4 1,4-13 0,0-7-1,3-7-223,0-5 1,0-10 0,7 3 0,0-5-265,0-3 1,9 3 0,6 2 0,7 3-463,7-3 1,-5 8 0,7 2 0,1 7-31,4 7 0,-2 6 0,0 9 0,-3 0 473,-4 0 0,-3 2 0,-2 5 605,0 8 0,-3 4 0,-4 3 405,-8 0 0,-7 0 0,-7-1 0,-8 1 286,-4 0 0,-3 0 0,0 2 0,3 3-617,4 2 0,-4 0 0,7-8 0,-3 1-665,1 0 1,9 0-89,-2 0 0,14-3 1,7-5-1,8-6-361,7-6 1,-2-4 0,9-3 0,0-5-510,-2-2 1,5-2 0,-10-8 0,-2 0-1196,-3 0 2327,-12 0 0,17-9 0,-5-3 0</inkml:trace>
  <inkml:trace contextRef="#ctx0" brushRef="#br0" timeOffset="884">1634 98 7695,'12'-29'-594,"-5"0"0,3 7 1459,-3 7 1,1 13-1,-8 4 1,0 20-306,0 19 1,0 5-1,0 12 1,0 3 87,0 2 1,0 12-1,0 7 1,0 10-431,0-42 0,0 2 1,0 47-1,0-49 0,0 1 1,0 0-1,0 0-746,0 48 0,7-7 0,0-19 0,0-18-1004,3-13 0,-5-13 1532,9-15 0,1-4 0,7-10 0</inkml:trace>
  <inkml:trace contextRef="#ctx0" brushRef="#br0" timeOffset="1134">2091 664 8071,'0'-22'424,"0"0"0,0 1 524,0-1 1,-9 10-1,-6 9 1,-7 13-297,-7 12 0,5 14 1,-5 0-1,5 5-539,2 3 0,3 7 0,4 2 0,8 0-143,5 0 0,2-2 0,2-7 0,3-1 210,2 1 0,17-8 0,-2-2 0,2-2 26,0-6 0,-9-4 0,-3-5 0,-2-3-63,-5 3 0,-5-7 0,-8-3 0,-9-4-465,-9-3 0,-1 0 0,-7 0 1,0 0-1047,1 0 1,6-10 1367,-2-4 0,5-6 0,2-2 0</inkml:trace>
  <inkml:trace contextRef="#ctx0" brushRef="#br0" timeOffset="1317">2570 1165 10056,'-14'-8'1663,"-1"1"1,11-2-1,-6 4-1183,0-3-2781,8 1 2301,-8-2 0,10-4 0,0-8 0</inkml:trace>
  <inkml:trace contextRef="#ctx0" brushRef="#br0" timeOffset="1400">2549 925 7972,'-25'-22'33,"-4"3"1,17 2-34,0 3 0,-7-1 0,7-7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5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436 174 8189,'0'-31'0,"0"-3"0,0 0 559,0 5 1,-2 7 0,-6 8 0,-6 7 634,-5 4 1,-13 6-1,-4 4 1,-5 7-535,-3 6 1,1 11 0,1 3-1,4 2-712,1 1 0,13-1 0,0 5 0,10-2-352,4-3 1,3-7 0,7 5-775,0-3 1,17-11-1,4-13 1,6-7 428,4-7 1,1-5-1,7-13 1,-6-1 721,-1-3 0,4-3 0,-7 8 1,-5 0 1211,-7 5 0,3 4-453,-6 1 1,3 6 0,-2 16-1,-8 9-111,-5 9 1,6 1 0,1 9 0,3 3-846,5 2 0,3-5 224,1 0 0,21-9 0,4 5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50.6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66 630 8202,'-14'14'0,"-1"3"0,1 7 774,1 10 1,4 7 0,9 8 0,0 6-346,0 11 1,0 16 0,2 5 0,3 10-493,2 2 0,-3-46 1,0 1-1,-4-4 0,0 1 1,0 2-1,0 1-289,-1 1 1,2-2 0,1 39-1,3-9 1,2-13-1688,-2-14 2039,-3-18 0,-2-16 0,0-12 0</inkml:trace>
  <inkml:trace contextRef="#ctx0" brushRef="#br0" timeOffset="692">197 543 8011,'34'14'-235,"-5"1"0,-5 2 251,-2 2 1,-1 3 0,-1-1 0,-3 4 76,-3 4 0,-2 2 0,3 8 1,-8-3-80,-4 3 0,-3 2 0,0 3 0,-3-1-104,-4 1 1,-5-8 0,-10-2-1,0-3 31,0-4 0,1-13 0,-1-6 0,0-6 67,0-2 1,1 0 0,1-5 0,6-7 212,6-10 1,-1-12 0,1 3-1,6-3-51,7-5 1,7 1 0,10-1 0,2 5 140,5 3 0,-5-1 0,8 8 0,-3 0-259,0 4 1,7 13-1,-5 0 1,1 5-70,-1 2 0,6 2 1,-8 5-1,-3 8 41,-2 4 1,-2 5 0,0 3 0,-3 2 87,-4-2 1,-5-3-1,-10-2 1,0-1 48,0 1 0,-3-7 1,-4-3-1,-8-3 32,-4-4 1,5-2-1,-1-6 1,0-4-5,3-8 0,0-4 1,7-5-1,-2-3-147,2-2 0,3-7 0,2 5 1,2-1-159,6 1 0,1-6 1,8 8-1,-2 3-233,2 1 0,2 4 1,3 1-1,0 6-89,-1 7 0,1 4 0,0 3 0,-3 3 176,-4 4 1,4 5-1,-7 10 1,0 2 186,-4 5 0,1-2 0,-1 6 1,-4 1 243,-1 0 0,4 0 0,3 5 0,-1-5 78,1-3 0,7-2 0,-5-7 0,3-3 33,-1-4 0,1-6 0,6-9 0,1 0 29,0 0 1,-10-17 0,-2-7 0,-3-7-142,0-8 1,1-2 0,-8-3 0,-3 1-261,-4-1 1,-5 3-1,-10 5 1,0 4-280,0 1 1,1 16 0,-1-1 0,0 6-543,0 3 913,1-1 0,-11 18 0,-2 2 0</inkml:trace>
  <inkml:trace contextRef="#ctx0" brushRef="#br0" timeOffset="998">1590 543 8174,'-21'0'346,"-1"0"0,0 4-190,0 11 1,-2 2 0,-5 19 0,-5 5 350,0 8 1,-4-1 0,9 8-1,4-1-153,8 1 0,8-10 0,9-2 1,0-13-413,0-7 1,17-4 0,7-6 0,5-12-99,2-14 0,8-5 0,-5-19 0,2-3-202,1-2 0,-11-2 0,3-3 0,-5-3 167,-2-1 1,-2-8-1,-4 7 1,-3 0 319,-4-2 0,6 4 1,-8-9-1,-2 0-81,-3 2 1,-2-6 0,-2 6-1,-3 0 86,-2 5 1,-8 8-1,6 9-241,-4 12 1,-1 13-1,-5 18 1,4 11-180,8 6 1,-3 20 0,3 0 0,2 7-24,3 8 1,2-5-1,0 4 1,0 5-1249,0 6 1557,0 1 0,0 3 0,0 3 0</inkml:trace>
  <inkml:trace contextRef="#ctx0" brushRef="#br0" timeOffset="1350">1808 521 8129,'-14'-3'523,"-1"-4"1,3 7-1,-2 3 1,4 13-250,0 11 0,8 12 0,-5 0 0,4 6-22,3 6 1,3 0 0,4-7 0,7-1-104,6 1 1,4-8 0,2-2-1,6-5-255,2-10 1,-5-7 0,5-12 0,0 0-78,-1 0 1,-8-9 0,-1-6 0,-10-4-17,-4-3 0,5-7 1,-8 0-1,-2 0 136,-3-2 0,-2 4 0,0-9 0,0-1 29,0 3 1,0-4 0,0 6 0,0 1-196,0-1 1,7 1 0,1 4 0,-1 1 139,3 6 1,-8 3 8,5 17 0,-4 8 0,-3 21 1,0 7-161,0 5 0,-3 3 1,-2-1 239,-2 1 0,-10-1 0,5 1 0</inkml:trace>
  <inkml:trace contextRef="#ctx0" brushRef="#br0" timeOffset="1800">2570 564 9475,'-21'0'710,"-1"0"0,0 3 0,0 6-132,0 13 0,-7 2 1,0 13-1,3 1-192,2 4 0,4 1 1,6 1-1,6-1-663,6 1 0,4-3 0,6-2 1,6-6-627,6-1 1,11-10-1,5-10 903,5-3 0,3-1 0,0-8 0</inkml:trace>
  <inkml:trace contextRef="#ctx0" brushRef="#br0" timeOffset="2116">2657 891 8788,'-12'0'-1354,"5"0"1,14-2 1468,8-6 0,4 3 0,3-7 0,0 0 145,0 0 0,-1-2 0,1-8 0,0 0-73,0 0 0,-3 1 0,-2-1 0,-3-2 14,3-5 0,-7 4 1,-3-6-1,-4 2-351,-3 0 0,-3 0 0,-4 9 0,-10 4 153,-9 1 1,-1 10-1,-7 0 1,0 13 313,0 13 1,-2 11-1,-5 14 1,2 5 76,3 7 1,9 5 0,1 2 0,9 3-47,9 4 1,6-14-1,7 0 1,12-9-522,19-6 1,17-11 0,20-10 0,7-13 172,4-6 0,4-13 0,-1-2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49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414 944 8048,'-7'-21'-132,"0"-1"1,-3 2-1,5 3 1,-4 5 758,-3 3 1,-3-1 0,-7 5-186,0-2 1,1 0 0,-3 9 0,-3 5-270,-2 8 1,0 4 0,5 5-1,-3 5-74,-2 8 0,2 4 0,10 5 0,3 2-50,-3 3 1,7 0 0,3-8 0,5 1-349,2 0 0,2-11 0,5-6 1,8-10-51,4-10 0,5-4 0,3-8 1,2-10 39,-2-14 1,4-9-1,-2-6 1,-2-2 33,-3-5 1,-2-4 0,-1-11-1,1 1 220,0 0 0,-7-1 0,-3-2 0,-3-4 62,-4-8 1,5 0-1,-3-4 1,-2-6 33,-3 0 1,-4 3 0,-3 12 0,-2 17 310,2 20 0,0 13 0,0 16 1,-4 16-64,-3 20 1,4 23-1,-4 13 1,3 10 80,4 4 1,-5 3 0,3 7 0,2 0-237,2 0 1,3 1 0,3 1 0,4 3-1527,8 2 1,4 1 1111,3-8 0,-7-39 1,1 1-1,1 0 1,0 1-1</inkml:trace>
  <inkml:trace contextRef="#ctx0" brushRef="#br0" timeOffset="269">850 966 7817,'-10'-29'-69,"-4"0"1,-6 10-1,-1 11 1,-1 6 486,0 2 1,-7 5 0,0 7-1,0 12 137,-3 8 1,11 6 0,-4 11 0,9 2-419,-1-3 1,7-2 0,3-3 0,4-1-219,3-6 0,3 3 0,4-13 0,7-6 184,6-11 0,2-6 0,-1-3 0,1-3-10,0-4 0,0-12 1,-1-13-1,-1-2-91,-6-4 1,3 4 0,-7-3 0,0-1-548,-1-3 0,-1 4 1,-6 1-1,3-3-303,2-2 0,8 5 0,-8 2 0,0 2 848,3 6 0,-8-8 0,18 10 0,-8-8 0</inkml:trace>
  <inkml:trace contextRef="#ctx0" brushRef="#br0" timeOffset="517">872 857 8048,'0'37'0,"0"-1"-85,0 3 0,0-6 0,0 1 0,0 0 269,0 0 1,0 2-1,0 5 1,2-2-11,5-3 0,-4-9 0,4 5 0,-5-3 110,-2 0 0,0-8 0,0-6 543,0 2-815,0-7 0,0-3 0,0-14 1,0-10-97,0-10 0,0 0 1,0-7-1,0 1-33,0-1 0,0 0 1,0-5-1,3 5 35,4 3 0,3-5 0,7 6 1,-3 4 186,3 2 0,-5 9 1,3 3-51,2 2 1,2 6-1,3 11 1,-3 10-226,-4 9 0,4 8 0,-7 10 1,0-1-321,-4 1 1,1-1 0,-2 1-1,-2-3-1082,-2-5 1572,-3 6 0,9-18 0,4 7 0</inkml:trace>
  <inkml:trace contextRef="#ctx0" brushRef="#br0" timeOffset="699">1285 1010 8059,'-14'-8'0,"2"-1"-23,2-3 0,3-3 283,7-7 0,2 1 1,8-1-1,9 0-715,8 0 0,9-7 1,-4 0-1,-1 3 455,1 1 0,-3-6 0,-8-3 0</inkml:trace>
  <inkml:trace contextRef="#ctx0" brushRef="#br0" timeOffset="968">1786 139 9095,'0'-3'136,"0"8"1,0 26 0,0 13-54,0 12 1,0 7 0,0 4 0,0 8-163,0 12 1,0 10 0,0-43 0,0 1 0,0 1 0,0-1-271,0 4 0,0-1 0,0-4 0,0 0-20,1 1 0,-2-1 0,-8 46 0,-4-13 0</inkml:trace>
  <inkml:trace contextRef="#ctx0" brushRef="#br0" timeOffset="1116">1677 966 8268,'22'-7'68,"0"0"1,7-1 0,2 6-1,3-3 51,5-2 0,9 0 1,3 7-120,-2 0 0,6-10 0,1-2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46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586 0 8218,'-7'37'0,"-3"-1"-220,-2 3 0,8 2 1,-4 2-1,6 6 357,2 9 0,0-7 0,0 16 0,0 1-137,0 2 0,0 13 0,0-6 0</inkml:trace>
  <inkml:trace contextRef="#ctx0" brushRef="#br0" timeOffset="485">64 501 8218,'-22'12'279,"3"1"0,4-6-166,8 7 0,7 6 0,10 4 0,9 2-148,8 4 0,18-1 0,1-10 0,5-5-61,2-6 0,8-6 0,-5-4 1,2-6 57,0-6 1,-12-5 0,0-6-1,-10-4 30,-5-7 1,-1 2 0,-11 0 0,-5 3 168,-6 4 0,-6-4 0,-2 2 742,0 2 0,-2 13-716,-6 6 1,6 8 0,-5 8 0,4 6-211,3 5 1,3 10-1,2 3 1,4-1-59,3 1 1,0 7 0,5-6-1,-5 4-174,-2-1 0,5 3 0,-8 9 0,-2 3-116,-3-3 1,-2-2 0,0-5 0,0-2 170,0-3 1,-7-16-1,-3-1 1,-2-7 354,-5-7 0,-2-2 1,-3-3-1,3-3 67,4-4 0,-2-5 0,10-10 0,2-2 166,3-5 0,2 5 0,2-5 0,5 4-130,8 4 0,4 1 0,3 3 0,2 5-280,5 2 0,-2 3 0,9 7 0,0 0-361,-2 0 0,5 3 0,-10 4 0,-2 7 66,-3 6 1,-2 2-1,-1-1 1,-1 1-223,-6 0 1,-2-8-1,-7 1 539,3 2 0,8-7 0,-3-1 0</inkml:trace>
  <inkml:trace contextRef="#ctx0" brushRef="#br0" timeOffset="869">1087 850 8072,'-12'14'967,"5"1"1,7-3-600,7 2 1,5-4-1,10-10 1,0 0-174,0 0 1,2-2 0,2-3 0,3-5-132,-2-2 0,-3-5 0,-4-10 1,-3-2-234,-3 3 1,-9 2-1,2 2 1,-4 0-249,-3 0 0,0 1 0,-3-1 0,-4 0 172,-8 0 1,-4 3 0,-3 2 298,0 2 1,1 11-1,-1-4 1,3 8 59,4 8 1,-2 4 0,10 9 0,2 1 31,3 0 0,2 7 1,0 2-1,2 3-246,5 5 1,-2-5-1,10 0 1,2 0-290,2 0 1,5-8-1,3 3 1,2-5-148,-3-2 0,6-7 0,-3-3 1,-3-3 535,-1-4 0,-4-2 0,1-23 0,0-4 0</inkml:trace>
  <inkml:trace contextRef="#ctx0" brushRef="#br0" timeOffset="1202">1566 719 8153,'0'-22'-230,"0"8"1,0-1-5,0-2 0,-2 8 1119,-5 1-903,4 6 1,-6 4 0,9 6-11,0 6 0,2 3 0,3 0 0,2-2 26,-2 2 1,7-1 0,0 1 129,0-2 0,0-10-85,-4 2 1,4-5-59,9-2 1,-6-2 0,-3-5 4,-2-8 0,4 3 1,-6-2-1,-1-1-2,2 3 0,-4-7 296,10 4 0,-8 5 0,5 6 173,-2 8 0,4 9 0,-4 11 0,0 5-186,-1 7 1,8 8 0,-2 4 0,2 5-91,-3 3 0,6 0 0,-8 4 1,2-4-116,1-3 0,-10 5 0,2-7 1,-5-3-795,-2-2 1,0-12 727,0-5 0,0-5 0,0-2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8:00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390 23 8207,'-34'-10'118,"3"8"1,9-8 0,0 10 496,0 0 1,-7 0 0,0 0 0,3 2-57,1 6 1,-4 11 0,0 12 0,3 1-341,1-1 0,11 8 1,2-3-1,2 3-208,5-3 1,5 3-1,8-10 1,6-2-431,5-3 1,11-5 0,1-4 0,3-8-239,5-5 0,-8-11 0,0-8 0,-2-7 190,1-5 1,-1-1-1,-8 9 1,-1-1 409,-6 0 0,3 0 0,-10 1 1173,-2-1-527,-2 0 0,-3 12 0,0 10 0,0 12-285,0 8 1,0 9-1,0 2 1,2 3-675,5 5 1,-2-5-1,10 2 1,2 0 369,2-2 0,12 7 0,3-7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06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0 262 11640,'22'14'186,"0"1"1,2-8-1,3 5 1,4-2-547,3-6 0,2 6 0,8-3 1,2-2-1569,5-2 1928,-5-3 0,7 0 0,-10 0 0</inkml:trace>
  <inkml:trace contextRef="#ctx0" brushRef="#br0" timeOffset="184">675 87 8159,'-9'-12'363,"4"-5"0,-10 8-45,-2-3 1,-2 7 0,-5-3 0,-3 6 11,-2 2 0,-7 0 0,4 0 0,-1 0-282,-6 0 1,-2 0 0,-3 0 0,3 0-613,5 0 1,-3 0 0,10 0-1,2 0 564,3 0 0,2-10 0,1-2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58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240 109 8032,'-14'-7'200,"-1"0"0,11 2 1,-4 12-1,6 10 114,2 10 0,0 4 1,2 8-1,3-3-172,2 3 0,10 9 1,-5 3-1,3-2-79,0-3 1,-11 4 0,6 1 0,-3-2-190,1-4 0,-4-3 0,-8-6 1,-6-7 132,-2-5 0,-3-12 0,-7-7-3,1-10 1,6-7 0,3-10-1,2 1-104,6-1 0,1-7 0,6 0 0,4 5 128,7 7 1,-2 0-1,3 9 1,2 4 38,2 1 0,3 3 0,0 0 1,0 3 184,-1 4 0,-1 5 0,-3 10 0,-5-1 337,-3 1 1,6 7 0,-8 0-1,-2-2-137,-3-3 1,-11 5 0,-6 0 0,-6-2-351,-9-3 0,4-5 0,-10-2 1,-3-2-616,-2 2 0,4-8 0,4 1 0,-1-3-1393,0 1 0,14-1 1906,-1-7 0,4 0 0,-5 0 0</inkml:trace>
  <inkml:trace contextRef="#ctx0" brushRef="#br0" timeOffset="302">567 741 9716,'-7'22'1823,"0"-1"-1691,2 1 0,2 0 1,3 0-1,0-1-163,0 1 0,3-10 1,4-4-172,8-6 0,4-2 1,3 0-1,-1 0-58,1 0 1,0-10 0,0-7 0,-3-7 176,-4-5 1,2-2 0,-8 4 0,1-4 180,0-3 0,4 7 0,-7-2 0,-2 5 939,-2 2-624,-3 0 1,0 13-1,0 9-315,0 12 1,0 14-1,0 6 1,0-1-196,0 1 1,2 4 0,3-7-1,5-2-346,2-3 0,-5-2 0,7-3-2409,3-4 2852,3-6 0,2-9 0,-1 0 0</inkml:trace>
  <inkml:trace contextRef="#ctx0" brushRef="#br0" timeOffset="468">1155 0 8032,'0'22'0,"0"0"128,0 0 1,0 9-1,0 8 1,0 7 266,0 5 0,0 9 0,0-2 0,0 5-249,0 3 1,7-1 0,1 0 0,-1 0-512,3 1 1,-8-3-1,5-5 365,-4-7 0,-3-15 0,0-5 0</inkml:trace>
  <inkml:trace contextRef="#ctx0" brushRef="#br0" timeOffset="619">872 414 8248,'22'-19'924,"0"2"1,-1 5-513,1 2 1,12 0 0,7 6-1,12-6-182,10-2 0,-2 5-230,11-8 0,15 1 0,3-8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57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44 610 8011,'-8'-14'444,"1"-1"1,-3 10 0,6 0-162,-4 10 0,1 7 0,10 12 0,1 6 31,4 6 1,6 5 0,-4 2 0,2 1-74,5 0 1,2-3 0,1-3-1,-3-4-3,-3-2 1,1-3-1,6-7 233,1-1 1,0-11-1,-3-10-255,-4-12 1,2-17 0,-8-7-1,1-8-243,0-7 0,4 3 0,-7-8 0,1 3-700,1 5 0,1 2 0,7 2 1,-2 3-435,2 5 0,-5 4 1,2 10-1,3 3 1161,2 5 0,3 4 0,0 10 0</inkml:trace>
  <inkml:trace contextRef="#ctx0" brushRef="#br0" timeOffset="252">588 610 8421,'-2'19'765,"-6"-2"1,-4-2-417,0 2 1,-10 9 0,3 6 0,-8-1 185,1 1 0,9 6 0,2-4 1,1 3-474,2-1 0,2-9 0,10 2 0,0-5-308,0-2 1,10-8 0,4-2 0,6-2-141,1-5 0,8-13 0,0-6 0,1-5-43,1-3 0,-7 0 0,5 0 210,-5 0 0,-4 1 0,-3 1 457,-3 6 1,-7 4-178,8 10 0,-10 10 0,2 4 0,-4 6-512,-3 1 0,2-6 0,3 0 451,2 1 0,10 4 0,-5 2 0</inkml:trace>
  <inkml:trace contextRef="#ctx0" brushRef="#br0" timeOffset="467">893 0 8011,'-2'22'-62,"-3"0"0,-3 2 293,4 5 1,1 7 0,3 13 0,0 4 329,0 3 1,0 2 0,0 7 0,3 3-257,4 4 0,-2-4 0,9 7 1,3-2-545,2-1 1,-4 1-1,0-10 1,-1-5-558,-2-7 1,5-15 0,-10-7-1,1-7 796,1-8 0,-6-4 0,6-10 0</inkml:trace>
  <inkml:trace contextRef="#ctx0" brushRef="#br0" timeOffset="701">1111 588 8011,'0'-12'488,"0"27"1,0 16-224,0 5 0,0 10 1,0 5-1,0-2-15,0-3 1,9-5-1,6-3 1,4-4 253,3-2 0,0-13 0,0-12 0,-1-4-134,1-3 1,0-10 0,0-7-1,-3-9-287,-4-11 0,2-4 0,-10-2 0,0-3-347,3-5 0,-8 7 1,5-2-1,-4 8-1373,-3-1 0,0 5 1,0 0 1636,0 3 0,9 2 0,4 7 0</inkml:trace>
  <inkml:trace contextRef="#ctx0" brushRef="#br0" timeOffset="968">1416 850 8011,'0'21'-162,"7"1"0,3-2 0,-1-4 8,1-1 0,7-10 1,-3 2 696,6-5 1,1-4-1,1-5-292,0-8 0,0-6 0,0-6 0,-3-5-43,-5-1 0,6 4 1,-8-5-1,0 2-30,-5 6 0,-4-6 0,-3 3 0,0 2-328,0 3 1,0 3-1,-3 1 1,-4 3-43,-8 3 1,1 9-1,-5-2 1,-6 9 197,1 13 1,2 1 0,5 21 0,3 1 138,-3 4 1,7 1 0,3 3-1,5 3 36,2 1 0,2 1 0,5-7 0,10-1-466,10 1 1,7-3-1,12-5 1,5-9 284,7-10 0,14-8 0,6-9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7:54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1097 8164,'-9'21'433,"4"1"0,-7 2-351,2 5 0,-5 3 0,8 7 0,2-3 250,3 3 1,2-8-1,0-2 1,0-5-10,0-2 0,7-7-300,0-1 1,8-12 0,-8-2-56,-2-12 1,5-7 0,-3-5-1,-2-5-21,-3-8 1,-2-4-1,3-2 1,1-3 62,4-5 1,1 5 0,-4-5 0,5 5 136,2 3 0,0 6 1,5 4-1,-2 1-59,2 5 0,2 13 0,3 7 1,-1 9-34,1 13 1,0 9 0,0 19 0,0 3-286,-1 5 1,1-5 0,0 7 0,0-2-587,-1 0 1,1-7-1,0-11 816,0-1 0,0 7 0,-1-6 0</inkml:trace>
  <inkml:trace contextRef="#ctx0" brushRef="#br0" timeOffset="369">676 988 8164,'-10'-41'187,"-4"4"0,2 1 0,0 12 509,2 4 1,-5 16-1,6 4-268,-3 12 0,7 17 1,-3 7-1,6 5-203,2 3 0,0-1 0,0 1 1,0-1-144,0 1 1,2-3 0,6-2 0,4-5-112,0-3 0,7-2 0,-4-10 0,4-4-279,3-8 0,0-4 1,0-6-1,2-4-98,5-8 0,-7-6 0,2-6 0,-7-4 71,0-3 1,-5-3-1,0-6 1,-3-1 169,-4 1 0,5 2 0,-3 2 1433,-2 3-661,-3-1 1,-2 18-336,0 19 1,3 12 0,2 22 0,2 0-555,-2 0 0,7 0 0,2 2 0,3-7-397,-2-5 0,4 5 1,-4 0-1,4-2-21,3-3 0,-3-9 0,-2-1 700,-2 3 0,-1 2 0,8 3 0,0 0 0</inkml:trace>
  <inkml:trace contextRef="#ctx0" brushRef="#br0" timeOffset="1150">1155 1358 6424,'-12'10'1121,"2"-8"1,10 5-579,0-14 0,0-5 1,0-10-312,0 0 1,0-2 0,0-2 0,0-3-204,0 2 1,0-5-1,0 3 1,0 3-129,0 2 1,0 2-1,3 0-100,4 0 1,-2 3 0,9 4-33,3 8 1,-7 7-1,0 7 1,-1 8 37,6 4 1,-3 10 0,0 0 0,-2-2 54,-5-3 0,4-2 1,-2 0-1,-2-1-4,-2 1 0,-3 0 206,0 0-27,0-10 0,0-12 1,0-15-1,0-4 38,0-3 1,0-7 0,0-2 0,0-1-16,0 1 0,2-5 0,3 7 0,5 2 35,2 3 0,0 9 0,5 3 0,-3 2 56,3 6 0,3 1 0,1 6 0,1 4 59,0 7 1,0 6 0,-1 1 0,1 1 25,0 0 0,-7-3 1,-3-2-1,-3-2-221,-4 2 1,-2-5 0,-3 2-75,0 3 1,-3-7-285,-4-3 1,2-4 0,-9-3 35,-3 0 1,4-10 0,1-5 246,3-4 0,1-3 0,8 1 1,0-1 82,0 0 1,10 0-1,5 0 1,4 1 99,3-1 0,0 3 1,2 4-1,2 5 77,3 1 1,8 6 0,-6-4 0,3 7-263,5 7 0,-8 5 1,-2 10-1,-5 0-315,-2 0 0,-2-1 0,-3 1 1,-5 0 118,-3 0 1,-1 0-1,-8-1 1,-3-1 79,-4-6 0,2 3 0,-7-7 0,0 0 189,0-1 0,4-2 0,-4-4 333,3 4-42,1-4 0,11 4 1,4-12 108,8-2 1,4-10-1,3 2-99,0-4 0,-1-3 0,1 0 0,0 1-111,0-1 1,-3-7-1,-2 0 1,-5 2-196,-2 3 1,-3 0 0,-7-3 0,0-2-54,0 2 0,-2 3 1,-6 2-1,-6 3 321,-6 5 1,-9 4 0,0 10 0,3 2 54,2 6 0,2 6 1,0 15-1,0 7-263,0 6 0,8 1 0,2 3 0,2 3-316,5 1 0,13 1 0,8-7 0,11-1-344,9 1 0,15-10 1,10-5-1,9-8-404,10-6 1,12-5 0,4-13 997,4-4 0,-50-2 0,1-4 0,4-4 0,-1 0 0</inkml:trace>
  <inkml:trace contextRef="#ctx0" brushRef="#br0" timeOffset="1635">2636 1293 8028,'-3'19'-380,"-1"-2"913,-4-3 0,-1-9 0,4 5 492,-2 0 0,-8-10-660,8 0 1,0-10 0,7-14 0,0-5-182,0-8 0,0-4 0,0-2 0,2-1-498,5 1 1,-2-8 0,10 0 0,-1 3-609,-2 2 1,8 4 0,-6 6-1,3 7-1287,-3 5 2209,6 12 0,-8 12 0,10 12 0</inkml:trace>
  <inkml:trace contextRef="#ctx0" brushRef="#br0" timeOffset="1784">2984 1118 8028,'0'22'-99,"-7"-7"1,0-1-1,2 3 414,2 2 1,3-4 0,0 0-118,0 1 1,0 4-1974,0 2 1775,0-10 0,-9 7 0,-3-7 0</inkml:trace>
  <inkml:trace contextRef="#ctx0" brushRef="#br0" timeOffset="1917">2897 596 8312,'0'-22'163,"-10"0"0,10 10-163,0 5 0,20 14 0,14 5 0</inkml:trace>
  <inkml:trace contextRef="#ctx0" brushRef="#br0" timeOffset="2151">3398 813 8051,'-15'-19'712,"3"2"147,3 3 0,-8 9 0,2-2-314,-4 4 0,-3 15 1,0 8-1,1 9-49,-1 5 1,0 2-1,0 7 1,0 1-318,1-1 0,9 1 0,4 0 0,6-1-498,2 1 0,0-8 1,2-2-1,8-5-331,12-10 1,7 1 0,10-13-1,-1-2-1200,8-3 0,-5-9 1850,3 0 0,9-20 0,-7 3 0</inkml:trace>
  <inkml:trace contextRef="#ctx0" brushRef="#br0" timeOffset="2692">3703 966 8051,'0'-34'0,"0"5"334,0 5 0,-7 2 1,-3 3 364,-2 4 0,-3 5 0,-6 10 0,-1 3 29,0 4 0,0 5 0,0 12 0,1 3-394,-1 2 0,0 10 0,0-3 0,3 5-347,4 3 1,-1-8-1,8-2 1,3-3-437,3-4 0,4-3 0,6-2 0,9-3-339,9-4 0,1-5 0,7-10 0,0-3 278,-1-4 0,-6-5 0,5-10 443,-1 0 1,-7 0 0,5 3-1,-5 5 396,-2 6 1,-10 3 0,-2 1 373,0-4 1,-5 1-833,9 7 0,-9 3 0,5 1 0,-3 6-447,0 2 1,8-5 0,-6 8 282,3 2 1,-4 2 0,4 3 174,-3 0 0,1-8 619,-3 1 1,5-3-296,10 2 0,-2-14 0,-4-14 0,-1-8-135,2-7 1,0 3 0,0-11 0,-3-2 69,3-2 0,-5-9 1,3-4-1,-1-4 38,-1-10 0,-4 3 1,-9-10-1,0 0-520,0-5 0,0-7 1,0-2-1,0-1-134,0 5 0,-9 15 0,-6 5 1,-4 14 266,-3 12 1,7 23-1,1 23 1,-3 24 39,-2 22 1,4 10 0,0 22 0,1 7 341,2 5 0,-5 0 1,12-45-1,0 2 0,0 2 1,1-1 18,-1 1 1,0 0 0,1-2 0,1 1 0,3-4 0,2-1 0,5 42-341,8-10 0,16-7-125,13-9 0,9-20 0,12-5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8:18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6224 2120 8139,'-22'-10'-272,"0"1"-265,1-6 0,8 3 537,6 5 0,14 14 0,6-5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8:59.4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1017 8179,'-22'0'308,"1"0"1,-1 0-1,0 0 1,0 2-9,0 5 1,1 6 0,-1 11 0,0 5-186,0 7 1,8 5 0,2 3 0,2 2-195,5 4 1,5-6 0,7 2 0,8-10-167,4-4 0,6-6 0,1-11 0,6-8 72,2-4 0,-5-3 1,4-3-1,1-4-7,0-8 1,-10-11 0,1-6 0,-8 1-8,-1-1 0,-3-6 0,-1 1 1,0-4 20,0-2 1,-7 6-1,2 1 1,-5-3-36,-2-2 1,0 5 0,0 2-1,-2 3 132,-5 4 1,2 10-1,-10 5 86,-2 2 0,5 5 1,0 13-1,0 9 112,0 9 1,7 1 0,-5 7 0,3 0 71,0 0 1,0-5 0,7 4 179,0-1 1,2-13 0,5-11-138,8-6 1,4-12 0,3-7-1,0-9 17,0-11 1,7-6 0,0-6-1,-3-4-56,-2-2 1,-2-1 0,0-5 0,-3 1-254,-4-8 1,-5 10 0,-10-7 0,0 4-180,0 6 0,0 1 1,-3 13-3,-4 5 0,4 19 1,-6 24-1,2 22 137,-1 17 1,-1 15 0,4 16 0,-3 13 167,4 7 1,1-42-1,1 3 1,-1 7-1,1 1 1,-2 5-1,1 1-260,0 2 1,1 2 0,0 1 0,1 1 0,1-1-1,0 0 1,1 1 0,1-1 5,1 0 1,1-4-1,2-14 1,3-4 0,17 39-1,6-31 312,2-22 1,-8-19 0,3-17 0,-7-10 390,-7-9 0,1-6 0,-8-4 0,-6-5-157,-7-7 1,0-5 0,-11-5-1,-6-3-323,-5-2 0,-12 1 0,3 6 0,-5 1-254,-3-1 0,1 10 1,-1 5-1,1 5 283,-1 2 1,10 10-1,8 7 1,9 10 167,10 10 0,4 11-17,3 3 1,3 8-253,4-8 1,15 0-1,14-8 1,5 1-1118,3 0 0,2-10 1144,4-5 0,6-4 0,9-3 0</inkml:trace>
  <inkml:trace contextRef="#ctx0" brushRef="#br0" timeOffset="549">1261 1213 8110,'-7'-15'-824,"-1"1"503,3-3 1,3-3 0,4-1 330,6-1 0,4 0 0,10 0 0,2-2 264,5-5 1,5-5-1,9-9 1,1-1-242,-1 1 1,-1-8-1,-6-3 1,-7-1-165,-5-6 1,-2-4-1,-3-3 1,-4 1-136,-8 4 1,-7 12 0,-7 2 0,-8 13 265,-4 14 0,2 15 0,0 24 0,-2 19 0,2 18 0,0 18 0,-3 10 0,3 10 0,9-41 0,2 0 0,3 3 0,1 1 0,-3 2 0,0 2 0,2 4 0,-1 2 0,0 6 0,1 1 0,-1-3 0,1 0 0,2 7 0,2 0 0,-1-3 0,0-1 42,-1-3 0,2-2 0,2-7 0,3-4 0,9 26 0,7-21 304,7-22 0,-5-22 1,5-13-1,-5-8 403,-2-11 0,-10-7 0,-5-4 0,-4-6-220,-3-2 1,0-2-1,-3-8 1,-2 3-593,-2 5 1,-10-5 0,3 5 0,-6-6-457,-2-1 0,1 9 0,-1 5 0,3 5-665,4 2 1,-4 0 1183,4 0 0,-4 1 0,-3-1 0</inkml:trace>
  <inkml:trace contextRef="#ctx0" brushRef="#br0" timeOffset="883">1827 1191 8090,'0'-22'-147,"0"8"0,0-1-463,0-2 1,-2 0 1161,-6 3 1,4 6 0,-9 16-198,4 6 1,-1 13-1,5 2 1,-2 0-293,2 2 0,3-6 1,2 6-1,0-2-588,0 0 0,9 0 1,6-9 114,4-6 0,-4-4 0,-1-10 1,6 0 215,6 0 1,-2-10 0,6-4 0,-6-8 193,-3-7 0,1-5 0,-2-10 0,-3 3 62,-3 5 0,-9-3 0,5 8 0,-3-1 1391,0 1-839,0 2 0,-7 19 0,-2 10 0,-3 12-152,-2 8 1,0 11 0,7 5 0,0 5-686,0 3 0,0-3 0,2-2 1,5-5-1209,8-3 0,-3-2 0,2-7 1431,3 0 0,3-1 0,1 1 0</inkml:trace>
  <inkml:trace contextRef="#ctx0" brushRef="#br0" timeOffset="1217">2241 1343 6421,'-15'0'0,"1"0"0,9-2 0,-2-5 0,4 2 0,6-7 0,4 2 0,5-7 0,10 3 0,0 4 0,-1 0 0,1 3 0,0 0 0,-8-1 0,1 8 0,2 0 0,2 0 0,3 0 0,-3 3 0,-2 2 0,-2 2 0,-3 10 0,5-3 0,-5 6 0,-2 2 0,4-1 0,-7 1 0,-2 0 0,0 0 0,2-1 0,-4 1 0,6 0 0</inkml:trace>
  <inkml:trace contextRef="#ctx0" brushRef="#br0" timeOffset="1570">2916 1060 8083,'-10'-12'-245,"5"-7"0,-9 7 1,-3 0 120,-2 4 0,-3 6 0,0 2 0,0 0 900,0 0 0,-7 17 1,0 5-1,3 4-371,2 6 1,2-1-1,2 8 1,3-3-261,3 3 0,9 2 0,-2 0 1,4-2-50,3-3 0,3-9 0,4 2 0,10-7-900,10-8 0,-1-4 1,11-13-1,1-4 34,3-7 0,-4-15 0,-1-10 0,0-7 770,-2-5 0,5-7 0,-10 5 0,-2-3 0,-3-4 0,-12-3 0,-2-5 0,-1-5 0,-6-4 0,6-10 0</inkml:trace>
  <inkml:trace contextRef="#ctx0" brushRef="#br0" timeOffset="1700">3047 80 8083,'0'-31'-624,"0"14"0,2-2 624,5 6 0,-4 26 0,4 18 0,-5 15-6,-2 12 1,0 15 0,0 7 0,0 4 167,0 3 1,0 10-1,0-45 1,0 0-1,0 4 1,-2 2-314,-2 3 0,1 1 0,1-3 1,1-2-1,-2-1 0,-1-3 0,2 39-235,2-17 0,0-14 386,0-25 0,0-14 0,0-13 0</inkml:trace>
  <inkml:trace contextRef="#ctx0" brushRef="#br0" timeOffset="1985">2589 734 6399,'10'14'0,"4"-2"133,6-2 1,11 4 0,8-4-1,7 0-82,5-1 0,9 1 0,-2-5 0,3 2-18,-3-2 1,-5-2 0,-9-3 0,-3 0 119,-5 0 0,-4 0 0,-11 0 178,1 0 0,-7 2 0,-3 5 229,-3 8 1,-1 6 0,-8 6 0,0 2-447,0-2 1,0 4 0,0-2 0,0-2-703,0-3 1,7-2 0,0 0 0,0-1 587,3 1 0,2-10 0,10-2 0</inkml:trace>
  <inkml:trace contextRef="#ctx0" brushRef="#br0" timeOffset="2100">3438 559 8083,'-9'-21'0,"-6"1"-806,-4 6 0,7 2 806,5 4 0,4 8 0,3 0 0,10 10 0,2 12 0</inkml:trace>
  <inkml:trace contextRef="#ctx0" brushRef="#br0" timeOffset="2569">3852 755 7994,'-22'0'0,"8"0"0,-1 0 0,-2 0 248,-2 0 0,-3 3 1,1 7-1,-1 9 173,0 7 1,0 13 0,0-3 0,3 6-564,5 1 1,-3 8-1,9-3 1,4-4-203,1-5 0,13-13 0,4 3 0,8-7-21,7-7 1,-2-6 0,7-9-1,-3-2 17,-4-5 1,-3-6-1,-2-6 1,-1 2 347,1 3 0,-7-1 0,-1-7 559,3 1 1,-7 6 768,-3 1-906,-4 9 0,-3 5 1,0 14-365,0 6 0,-8-6 0,1 1-938,2 2 419,3 2 1,4-9 241,5-10 0,3-10 0,7-14 0,-2-5 44,2-8 1,4 4 0,6-1 0,2 2 205,-2 6 1,-6 1 0,-4 6 0,-2 5 88,2 6 0,2 6 0,3 4-315,0 6 1,-3 4-1,-2 9 1,-5 1 194,-2 0 0,4 0 0,-6 0 0,18-1 0,-2 1 0</inkml:trace>
  <inkml:trace contextRef="#ctx0" brushRef="#br0" timeOffset="2783">4549 755 7994,'-2'-21'-601,"-6"-1"1,4 7 1095,-11 1 1,3 19-1,-5 2 1,5 10-111,2 5 0,1 9 0,4 5 0,-3 6-221,4 1 1,1 3-1,6 0 1,1 0 140,4-5 1,1-5 0,-1 1 0,4-8 542,0-5 0,-2-2-356,-10-1 0,-10-1 0,-7-6 1,-10-6-802,-9-6 0,-5-9 0,-3-3 0,3-2-2413,5-5 2722,-5-2 0,17-3 0,-8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18:56.2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216 1130 8166,'-12'-22'84,"2"1"0,10-3 1,3-3 214,4-2 0,12-17 1,13 0-1,2-7-147,4-8 1,11-4 0,4-10 0,-26 33 0,-1-1-138,1-2 1,0-2 0,-2 1-1,0 0 1,16-34 0,-7 8-133,-12 4 1,-3 15 0,-16 9 0,-10 13-95,-13 7 0,-16 12 0,0 4 1,-3 8 135,3 8 0,-3 13 1,8 16-1,-1 6 268,1 8 1,-6 12 0,8 14 0,3 6-76,1 6 1,17-38 0,2 2 0,0 1 0,0 1 0,1 5 0,0 1-72,2 2 1,1 2 0,1 6 0,0 1-1,1 3 1,2 0 0,2 3 0,2-1-253,4-2 1,2 0-1,1-1 1,3-3 0,2-9-1,3-3 1,-4-9 0,2-3-83,20 25 1,-8-21 0,-2-19-1,-5-13 528,-2-7 1,-10-17-1,-7-14 73,-10-8 0,-7-4 0,-12 2 1,-3-7-101,-2-6 1,-10 6-1,3-3 1,-5-2-192,-3 0 1,3-7 0,3 11 0,4-1-252,2 1 0,3 6 0,7 9 1,1 3-1165,-1 4 1049,0-4 1,10 26 342,5 1 0,14 8 0,5 6 0</inkml:trace>
  <inkml:trace contextRef="#ctx0" brushRef="#br0" timeOffset="333">891 956 8094,'-9'-22'106,"-4"8"1,-8-1-1,-1 1 620,0 2 0,-7 2 1,-2 10-1,-3 0-88,-5 0 1,5 17 0,0 7 0,0 8-326,1 6 0,8 3 0,1 1 0,10-4-600,4-1 0,3-4 0,7 6 0,2-5-244,5-3 0,5-4 0,13-12 0,1-8-8,3-5 0,8-2 0,-8-2 0,-3-5 416,-2-8 0,-2-7 1,0-4-1,0-3 173,0 2 1,-1-4-1,-1 2 1,-3 2 411,-3 3 1,-7 9 0,6 1-97,-4-3 1,8 7-445,-2 3 0,-6 14 1,-1 8-1,-6 6-106,-2 8 0,7-2 0,1 7 0,-4 0-389,-1 0 0,-1-8 1,3 6 572,2-1 0,10-7 0,-5 8 0</inkml:trace>
  <inkml:trace contextRef="#ctx0" brushRef="#br0" timeOffset="1022">1087 1283 8094,'-7'14'264,"0"1"1,-8-8 389,8 8 0,-3-3-198,3 2-341,5-4 0,2-27-152,14-5 1,-4-12-1,-1 3 1,-1-1-35,-1 1 1,7-8 0,-4 5-1,0-2-37,-1 0 0,6 9 0,-5-2 236,2 5 0,-5 12 1,8 4-73,2 6 1,-8 12-1,1 4 1,-3 8-40,0 7 0,8-2 0,-8 7 0,-2-3-75,-3-4 1,-2 4-1,0-2 1,0-2-204,0-3 0,0-2 1,0-1 131,0 1 210,0-10 1,0-4 0,0-16 0,0-6-15,0-6 1,0-4 0,3-2 0,2-6 157,2-2 1,10 8 0,-5-3-1,2 4 28,1 4 0,0 6 1,6 3-1,1 2-155,0 6 0,-8 1 1,1 3-1,2 3-183,2 4 1,3 5 0,-3 10 0,-2-1-394,-2 1 0,-10 0 0,4 0-525,1 0 0,-8-1-731,6 1 1558,-6-10 0,-2-4 1,0-16-1,0-6 158,0-6 1,0-9 0,0 0 0,0 3 168,0 1 0,2 1 1,3-2-1,5-1 443,2 8 0,-7-3 1,5 10 541,-1 0 1,3 2-733,10 10 1,-7 10 0,-3 7 0,-3 7-268,-4 5 0,5 7 0,0-4 1,-1-1-490,1 1 1,-3-1 0,-4-4 0,2 2-570,2-3 1,0-2 0,-5-4 920,6-6 0,-6 6 0,8-8 0</inkml:trace>
  <inkml:trace contextRef="#ctx0" brushRef="#br0" timeOffset="1130">1893 869 8379,'-12'22'1031,"5"0"1,4-1 0,3 1-1,3 0-1104,4 0 1,-2-1 0,9 1-1,3-2-951,2-6 0,3 5 1,0-7 1023,0 1 0,0 6 0,-1-7 0</inkml:trace>
  <inkml:trace contextRef="#ctx0" brushRef="#br0" timeOffset="1280">2002 542 8048,'-22'-12'0,"0"3"689,0-1 1,8 7-1479,-1-4 789,11 5 0,-6 2 0,10 0 0</inkml:trace>
  <inkml:trace contextRef="#ctx0" brushRef="#br0" timeOffset="1666">2285 412 8117,'0'-22'693,"0"0"0,0 0-437,0 1 1,0 13-1,0 16 1,0 18 36,0 13 0,0 14 0,2 5 1,3 5-162,2 2 0,8 1 1,-5 1-1,-1 4-368,1 1 0,7 8 0,-3-7 0,3-3-1996,-2-2 2232,4-3 0,3-9 0,12-3 0</inkml:trace>
  <inkml:trace contextRef="#ctx0" brushRef="#br0" timeOffset="2414">2655 825 9328,'3'15'117,"4"-1"0,-2-1 0,9 3-610,3-1 1,2-10-1,3 2 133,0-4 1,0-3 0,0 0 0,-1 0 163,1 0 0,-7-3 1,-1-4-1,1-8 186,-3-4 0,5-3 0,-10 0 0,-2 1 688,-3-1 1,5 7 346,1 1 0,-1 11-600,-7 3 1,-7 20 0,-1 18 0,4 11-107,1 9 1,3 15 0,-2 9 0,-3 10-257,2-42 0,-1 1 0,-3 3 0,-1 1 0,3 1 1,0 0-1,0-1 0,-2 1-170,-1-2 1,-1-2-1,-10 43 1,-3-1-1,1-7-104,-1-7 1,0-15 0,0-16-1,0-13 5,1-14 1,-1-10 0,3-17 0,2-9-88,2-16 0,10-18 0,-2-10 0,5-7-168,2-8 0,0 5 0,2-4 0,5 6-794,8 8 1255,4 5 0,3-10 0,0-5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3:39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261 763 8131,'-21'0'114,"-1"0"0,0 0 0,0 0 1,0 2 528,1 5 0,-1 8 0,0 14 0,3 5-169,4 0 1,-4 14 0,7-4 0,0 4-593,4 5 0,6-7 1,4 5-1,6-5-399,6-2 1,8-13 0,7-9 0,5-13 516,0-6 0,17-3 0,-5 0 0</inkml:trace>
  <inkml:trace contextRef="#ctx0" brushRef="#br0" timeOffset="192">523 850 8131,'-34'0'77,"5"2"1,2 3 391,-2 2 1,5 10 0,-5-2-1,2 7 72,-2 7 0,5 4 1,-3 11-1,8 0-283,5-1 0,9-2 0,-3-4 0,8-8-279,8-5 0,6-5 0,15-4 1,8-8 141,4-5 1,-5-11-1,0-6 1,3-4-145,2-3 1,0-2 0,-4-3 0,-11-2-205,-9 3 1,2 1-1,-6 1 1,-1-2-299,-5-3 0,-5-1 0,-2 9 0,0-1-634,0 0 0,0 8 0,0-1 1159,0-2 0,-9-2 0,-3-3 0</inkml:trace>
  <inkml:trace contextRef="#ctx0" brushRef="#br0" timeOffset="459">610 980 8131,'12'25'15,"-5"4"1,-4-5-1,-1 5 276,5-5 1,-4-2 0,4 0 60,-5-1 1,-2-6-1,-2-3 62,-5-2 0,2-3 1,-10-7-202,-2 0 1,5 0 0,-2 0-129,-3 0 1,7-10-1,3-4 1,4-6-170,3-1 1,0-8 0,0 0 0,3 0 94,4-3 0,-2 8 1,10-5-1,1 5 32,4 2 0,4 3 0,3 4 0,2 5-144,-3 1 0,1 6 0,-1-2 0,4 10-453,-4 10 1,-2 7 0,-2 4 0,0 6-132,0 2 1,-1-5 0,1 4 684,0-1 0,0 7 0,0-6 0</inkml:trace>
  <inkml:trace contextRef="#ctx0" brushRef="#br0" timeOffset="713">1111 1002 8035,'0'-36'57,"0"0"0,0 7 1,0-5-1,0 0 423,0 0 1,0 5 0,0-5 0,0 3-194,0 4 1,-10 5-1,-5 8 1,-4 6-11,-3 6 0,8 2 0,-1 2 1,-2 8-248,-2 12 0,4 9 0,3 13 0,3 0-207,4-1 1,2 1-1,3-1 1,0 1 305,0-1 1,8-2 0,1-2 0,1-5 48,0-3 0,7-2 1,-5-7-1,2 0 213,1 0 1,-10 0 0,4-3-433,1-5 0,-8-1 0,3-9-394,-10 4 0,1-1 1,-11-7-1,-2 0-409,-2 0 1,-3 0 0,0-3-1,0-4 844,1-7 0,-1-6 0,0-1 0</inkml:trace>
  <inkml:trace contextRef="#ctx0" brushRef="#br0" timeOffset="1128">1372 1 6331,'-7'24'-35,"-1"5"0,4 7 705,1 5 0,3 25 1,0 13-1,0 18-613,0-44 0,0 1 0,0 5 0,0 3 1,0 0-1,0 1-57,0 1 0,0 1 0,0 7 0,0 1 0,0-7 0,0 1 0</inkml:trace>
  <inkml:trace contextRef="#ctx0" brushRef="#br0" timeOffset="1326">1045 719 7086,'34'-19'-71,"-5"4"1,-5-4-1,-2 7 1,2-3 597,5 1 0,5 2 0,10-5 0,2 5-421,5 2 1,-3 3-1,10 4 1,0-2-401,-2-2 1,-5 0 293,-15 7 0,5 19 0,-7 6 0</inkml:trace>
  <inkml:trace contextRef="#ctx0" brushRef="#br0" timeOffset="1626">1786 828 8053,'-37'19'285,"1"-4"1,10 7 0,-4-3 0,6 8 477,3-1 1,-6 8 0,3 0-1,7 0-483,5-5 1,-3 2-1,8-2 1,4-4-404,8-8 0,7 0 0,10-10 1,2-2-361,5-3 1,-4-4-1,6-6 1,-2-6-129,0-6 1,0-4 0,-7-2 0,-3-3 306,-4 2 1,2 3-1,-8 2 583,4 0 1,-9 0 0,6 3 0,-3 2 1567,1 3-1118,-1 9 1,-7-2-797,0 14 1,0 5 0,0 10-717,0-1 1,7 1 0,0 0 0,1-3-1307,1-4 2089,-6 4 0,16-7 0,-7 10 0</inkml:trace>
  <inkml:trace contextRef="#ctx0" brushRef="#br0" timeOffset="1861">1938 1089 7666,'0'22'-1186,"0"-7"2516,0-1 1,0-7-4,0 8-836,0-10 0,0 2-323,0-14 1,0 2-1,0-10 1,0-1-47,0-4 0,3-2 0,1 1 0,6-1 13,2 0 0,-5 8 1,8 1-1,-1 1-50,-1 0 1,6 7 0,-5-4 0,6 1-275,2 1 0,-1 0 0,-1 9 0,-3 6-461,-3 6 1,1-2 0,6 3-1,-1 2-2048,-6 2 2698,6 3 0,-8 0 0,10-1 0</inkml:trace>
  <inkml:trace contextRef="#ctx0" brushRef="#br0" timeOffset="2043">2221 632 8053,'0'-54'0,"0"-1"0,1 1 0,1-1-329,0 0 1,3 1-1,9-42 1,13 13-1,2 23 794,-2 21 1,-1 22 49,3 10 1,-4 24 0,4 12 0,-8 12-142,-6 10 0,2 5 1,-7 11-1,-1 3-49,1 3 1,-3 9-1,-7 1 1,0 6-577,0 5 0,0-43 0,0 0 0,0 43 1,-2-2-728,-6-2 0,-1-8 0,-8-12 978,2-19 0,1-15 0,-8-14 0</inkml:trace>
  <inkml:trace contextRef="#ctx0" brushRef="#br0" timeOffset="2192">2112 785 8057,'10'-22'451,"5"2"314,4 6 0,12-3 0,8 7 1,9-2-737,11-5 0,6 5 0,7 0 0,6 0-1145,-1 0 1116,8-3 0,-8-6 0,11-1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3:37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347 1021 8143,'0'-14'167,"0"-1"306,0-2 0,-8 5 0,-1 0 0,-4 2 66,-3 5 1,-4-4 0,-2 2 0,1 2-152,-1 2 1,-7 13 0,0 4-1,2 6-292,3 2 1,2 2-1,0 2 1,3 6-127,5 2 0,1-8 0,9 3 0,-4-4-199,4-4 0,4-1 0,7-6 0,10-7-37,9-4 1,1-6-1,7-6 1,0-11 182,0-6 1,-8-13-1,3 3 1,-5-5 73,-2-3 0,0 1 0,-3-3 0,-2-3-1,-2-2 1,-10-2 0,2 5 0,-5-5-51,-2-3 0,-9 8 0,-6-3 0,-4 5 4,-3 2 1,0 10 98,0 5 1,3 20-1,2 16 1,5 19 28,2 13 1,3 14 0,7 5 0,0 5-186,0 3 1,3-1-1,4 3 1,5 2-431,0 3 1,7-1-1,-7-7 1,3-2-246,-1-5 0,1 1 0,7-16 821,0-9 131,-1-17 0,-1-24 1,-6-18-1,-7-4 633,-4-2 1,-3-1-1,0 6 1124,0-3 0,2 0-1488,6 7 0,-4 8 1,11 1-683,2 4 0,2 11 0,3 13 0,-3 4-279,-4 3 1,4 7-1,-4 2 1,2 1-237,-3-1 1,3-2 0,-10-7-1,1 0 764,1 0 0,-6-1 0,6 1 0</inkml:trace>
  <inkml:trace contextRef="#ctx0" brushRef="#br0" timeOffset="117">608 978 8143,'12'-22'13,"-2"0"0,-10 0 1,0 0 169,0 1 0,0 6 0,2 1-670,5-3 1,-2 7-815,10 3 1301,-11 4 0,16 13 0,-8 2 0</inkml:trace>
  <inkml:trace contextRef="#ctx0" brushRef="#br0" timeOffset="451">804 978 8143,'12'0'1234,"-2"0"0,-13 7 0,-2 3 1,-4 2-1062,-3 5 0,4 4 0,-6 6 0,-1 4-166,3 3 1,0 3 0,7 6 0,-2-2-182,2-4 1,3-6 0,4-9-1,5 0-139,8-1 0,4-11 1,3-10-1,2-14 67,5-13 1,-2-7 0,7-12 0,-3-5 40,-4-7 0,-5-5 0,-5-4 1,-5-4-136,-3-1 1,6-11-1,-8 4 1,-2-6-66,-3-2 1,-9 0-1,-3 0 1,-2 0 181,-5-1 1,-2 21 0,-3 9 0,0 14 222,1 15 0,9 12 0,2 27 0,3 14 344,-1 17 1,-6 15 0,7 16 0,2 8 272,2 5 0,3 2 0,0 2 0,3 1-382,4-3 1,-2 3 0,12-15 0,5-3-363,4-4 127,3 12 0,3-32 0,2 15 0</inkml:trace>
  <inkml:trace contextRef="#ctx0" brushRef="#br0" timeOffset="786">2110 368 8235,'-14'2'646,"2"8"0,2 12-363,5 12 0,3 16 0,2 8 0,0 8 8,0 6 1,7-1 0,0 8 0,1 4-460,1 1 0,-6 6 0,4-1 0,-5-4-1314,-2-15 0,0-14 1482,0-20 0,-9-33 0,-3-18 0</inkml:trace>
  <inkml:trace contextRef="#ctx0" brushRef="#br0" timeOffset="1417">1675 716 8091,'7'15'-398,"3"-1"310,2 3 1,2-5 0,8 3-1,0-1 182,0-2 1,9-2 0,6-10 0,4 0-50,2 0 1,1-2-1,-1-3 1,-2-5 147,-4-2 1,1-2 0,-9-8 0,-2 0 117,-3 0 1,-4 8 0,-3-1-187,-3-2 0,-7 8 11,8 1 1,-10 8 0,4 8-1,-1 6-46,-1 6 1,3 4 0,-6 2 0,6 6-131,2 2 1,-7 4-1,5 11 1,-3 2-121,0-3 0,1 5 0,-8 0 0,0 1 124,0-1 0,-3-5 0,-2-11 0,-4-8-185,-4-5 0,6-12 0,-5-10 149,2-14 1,3-12 0,7-20 0,0 1 24,0-1 1,0-6 0,0-4-1,3 1-71,4 0 1,-2 2 0,7 7 0,0 3 222,0 5 0,3 5 0,6 9 1,1 2-85,0 6 0,-8 7 0,1 14 0,2 7 138,2 6 1,3 4-1,-3 5 1,-2 5 55,-2 0 1,-8 5-1,5-8 1,0 0 128,0 1 0,-4-3 1,4-7-1,0-3-14,0-4 0,-5 2 1,8-10-132,2-2 1,2-3-1,3-4-169,-1-6 1,1-4 0,0-10-1,0-2-81,0-5 0,-8 3 0,1-8 0,-1 2-131,-2 6 0,0-6 1,-7 1-1,2-1-73,-2 1 0,-12 2 0,-8 7 0,-4 3 188,-3 4 1,1 6 0,-1 9 0,-2 4 339,-5 11 1,4 9 0,-4 20 0,5-1 210,2 1 1,3 7 0,4-1 0,8 1 80,5 2 0,2-7 0,5 5 0,9-5-1129,15-2 0,22-13 0,17-9 0,14-15 564,10-12 0,-35-12 0,0-7 0,-2-5 0,1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3:36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22 446 8375,'0'-29'0,"0"0"360,0 2 0,0 3 1195,0 2 0,0 13-1132,0 9 0,0 19 0,0 17 1,0 8-210,0 7 1,-7-3 0,0 10 0,2 3-180,3 2 1,2 0-1,0-3 1,2-2-423,5 3 1,-2-11 0,10-6 0,1-13-9,4-6 0,-6-13 1,1-5-1,2-9 111,2-13 0,1-9 0,-4-22 0,-1-7 71,2-13 0,-7 8 0,-1-7 0,-1 4 41,-1 6 0,0 4 0,-7 15 0,0 7 179,0 4 0,0 16 202,0 9 0,0 21 0,0 21 0,0 8 29,0 6 0,2-5 0,3 7 1,5 0-153,2-2 1,3-6 0,9-13 0,2-11 16,3-9 1,8-7 0,-8-12 0,-3-8 13,-1-12 1,-4-9 0,1-15-1,-2-3-125,-6-1 1,-4-9 0,-10 6 0,0-2-67,0-6 0,0 5 0,0-2 0,0 0-109,0 3 1,0-8-1,0 5 1,0-3-321,0 3 0,0 15 1,0 13 476,0 6 1,2 5 0,3 7 0,5 14 182,2 18 0,-5 11 0,8 15 1,-1 5 110,-2 7 1,5 5 0,-7 5 0,-1 2 6,1 2 1,5 11 0,-8-6 0,0 3-247,3 0 0,-8-10 0,5 2 0,-4-6 182,-3-8 1,0-15 23,0-14 1,-3-16-1,-1-13 1,-4-15-179,4-12 0,-6-4 0,3-8 0,2 3 38,2-3 1,3-2-1,0-2 1,0 1-111,0 6 0,3-3 0,2 10 0,4 3-49,3 2 0,-4 2 1,6 2-1,3 6-40,2 7 1,11 4 0,-1 8 0,0 7-187,2 10 1,-7 14 0,5 1 0,-5 4-86,-2 2 1,0-2 0,0-2 0,-3-5-424,-4-3 1,2 6 0,-8-11 797,3-6 0,3 1 0,7-8 0</inkml:trace>
  <inkml:trace contextRef="#ctx0" brushRef="#br0" timeOffset="332">1155 925 8634,'0'15'1260,"0"-1"0,2-9-876,5 2 0,3-7 1,7-7-1,-3-8-331,3-4 0,0-3 1,0 1-1,-2-4-212,2-4 1,-5 5-1,0-5 1,-2 5-243,-6 2 0,-1 0 0,-3 1 435,0-1 0,-10 2 0,-4 6 1,-6 7 355,-1 4 1,1 6 0,3 4 0,3 7-14,-3 6 1,0 4 0,0 3 0,5 4-111,2 3 0,3 0 0,7 5 0,0-3-364,0 3 1,5-6 0,7 4 0,10-1-728,2-2 1,7-3 0,1-11 0,-1-3 24,1-3 0,4-9 0,-5 2 1,1-4 798,-1-3 0,-2 0 0,-7 0 0</inkml:trace>
  <inkml:trace contextRef="#ctx0" brushRef="#br0" timeOffset="815">1547 1121 8215,'0'15'-363,"0"-1"0,0-7 2453,0 8-1558,0-10 0,0 2 0,0-14-366,0-8 0,2-7 0,3-7 0,2-7-267,-2-5 0,5-3 0,-1 1 1,1-1-579,0 1 0,4-8 1,-4 3-1,2 4 121,5 5 1,0 13 0,0-3-1,-3 4 481,3 4 0,-5 9 0,0 7 13,-2 10 1,-3 7 0,-7 12 0,0 3 155,0 2 0,0 7 0,-2-5 0,-3 3 248,-2 5 0,0-5 1,7 0-1,0 0 31,0-1 0,0-6 0,0 2 0,0-5 212,0-2 0,2 0-365,5 0 0,5-10 0,10-7 0,0-10 0,0-10 0,0-7 1,-1-7-1,1-7-254,0-5 1,-3-3-1,-2 1 1,-2-1-192,2 1 0,-8 6 0,-1 4 0,-6 1-86,-2 5 1,0 3-1,-2 5 1,-6 4 214,-6 8 1,-8 7 0,-5 7 0,-2 8 318,3 4 0,2 10 0,2 3 0,0 2 569,0 4 0,8 3 0,2 3 0,2 0-306,5-1 0,5-2 0,7-2 0,10-5-793,10-3 1,16-2 0,15-9 0,8-6-1576,6-7 1,13-7 1883,9-7 0,-42-2 0,0-4 0,-2-3 0,0-1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3:43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305 761 6436,'0'12'0,"-10"7"0,-2-7 0</inkml:trace>
  <inkml:trace contextRef="#ctx0" brushRef="#br0" timeOffset="1650">457 761 8305,'-7'-22'344,"0"0"1,-10 3-1,2 4 1,-4 8 180,-3 5 0,1 2 1,-4 2-1,-1 5-157,-3 8 0,-8 7 0,6 4 0,-1 6-397,1 2 0,2-1 1,10 4-1,2-6-103,2 1 1,10-8-1,-2 5 1,7-7-528,7-8 1,5-2 0,13-7 0,1 5 297,3 2 1,8-5-1,-6 8 1,0 2 582,1 2 0,-3 5 0,-10 5 0,-2 7 332,-2 6 1,-10 8-1,2 4 1,-5 1 1,-2 6 1,-2 9 0,-5 3 0,-8-3-239,-4-3 1,-5-4 0,-3-7 0,-2-12-106,2-13 1,-4-16-1,2-8 1,2-7-235,3-7 1,-3-8 0,3-14 0,5-7-633,-1-5 0,11-3 1,2-2-1,4-2-261,3-3 1,10 0 0,4 10 0,6 2-1261,1 3 2174,1 0 0,10-8 0,2 0 0</inkml:trace>
  <inkml:trace contextRef="#ctx0" brushRef="#br0" timeOffset="1933">784 870 8173,'0'-32'237,"0"8"1,0-5 0,0 5 293,0 2 1,-10 10 0,-4 5-204,-5 4 1,4 6-1,0 6 1,-1 11-96,-4 6 1,1 15 0,2 1 0,5 8-120,2 6 0,-4 0 1,6 2-1,3-5-106,3 0 0,2-14 0,2 2 0,3-7 139,3-8 0,16-11 1,-2-8-1,4-9 72,6-13 1,-1-9 0,8-22 0,-5-2 175,-3-3 0,-4-2 0,-10 4 0,-5-1-649,-3 1 1,-1 10 0,-8 6 0,-3 1-496,-4 5 1,2 3 0,-9 5 0,-3 4-3065,-3 8 3813,8 5 0,-17 2 0,5 0 0</inkml:trace>
  <inkml:trace contextRef="#ctx0" brushRef="#br0" timeOffset="2369">1198 369 8130,'-3'-29'35,"-1"0"1,-4 2 141,3 3 1,3 2 0,2 0 0,2 1 12,6-1 0,4 0 0,10 0 1,-1 0-31,1 1 1,10 6 0,1 1 0,4-1-18,-1 3 0,-2 0 1,5 7-1,-3-2-47,3 2 0,-8 5 0,-4 7 0,-8 8-17,-4 4 1,-11 5 0,4 5 0,-8 5-19,-8 0 1,-4 7 0,-12-2 0,-2 7-139,-4 5 1,-6 0-1,5-8 1,-1 1 206,1-1 0,-1-7 0,6-2 654,-3-2 1,0-6-37,7-11 1,12-8-478,10-14 1,10 5 0,12-8 0,-1 3-559,1-1 0,7 1 0,0 9 0,-2 6-964,-3 6 1,-2 6 0,0 4 1250,-1 5 0,1 5 0,0 9 0</inkml:trace>
  <inkml:trace contextRef="#ctx0" brushRef="#br0" timeOffset="2500">1524 1327 9594,'-21'0'1845,"-1"0"1,7 0-1131,1 0 0,9-3-715,-2-4 0,14-5 0,5-10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16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0 414 8756,'22'0'959,"0"0"0,-1 0-1037,1 0 0,2-2 0,3-3 0,2-5-277,-2-2 0,4 5 1,-2-5-1,-2 0 355,-3 0 0,-2-3 0,-1-7 0</inkml:trace>
  <inkml:trace contextRef="#ctx0" brushRef="#br0" timeOffset="166">240 0 9831,'-13'25'464,"6"4"0,5 5 0,2 9 0,0 3-36,0 5 0,0 5 0,0 9 0,0-2-781,0-5 1,0 5-1,0-8 1,0 4-843,0-1 1195,0-20 0,-10 13 0,-2-17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4:44.9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349 240 8109,'-10'-24'21,"-4"0"1,-6-1 308,-1 6 0,-3 12 0,-3 0 0,-2 4 449,2 3 0,-4 5 0,2 7 1,2 10-419,3 2 0,9 10 1,1 2-1,-1 5-483,3 3 1,3-8 0,9 1 0,0 1-318,0 3 0,2 1 0,5-6 0,5-7-267,0-5 0,8-12 0,-6-5 0,6-4 343,2-3 1,-3-3 0,-2-4-1,-5-7 382,-2-6 0,4-9 0,-7 0 1,-2 3 549,-2 1 1,-3-4-1,0 0 1294,0 3 1,0 9-518,0 2 1,7 13-1015,0 2 1,3 9 0,-5 16 0,4 1-664,3 3 1,-4 8 0,6-8-1,3 0-922,2 2 0,3-9 1253,0 0 0,0-1 0,0-8 0</inkml:trace>
  <inkml:trace contextRef="#ctx0" brushRef="#br0" timeOffset="250">523 523 8109,'0'22'-353,"0"2"775,0 5 1,0-5 0,0 5 2878,0-4-2361,0-4 1,0-11 0,0-10-484,0-12 0,0-17 0,0-7 0,0-8-471,0-7 0,0-2 0,0-7 0,0 4-682,0 3 0,8-1 1,1 6-1,3-3-3159,5 3 3855,3 12 0,1-6 0,1 9 0</inkml:trace>
  <inkml:trace contextRef="#ctx0" brushRef="#br0" timeOffset="816">741 523 7880,'22'0'-551,"0"-2"820,-1-6 1,-1 4 0,-3-11-1,-3-2-112,3-2 0,2-5 0,1-3 0,-3-2-73,-3 2 1,-9 1 0,2-1-1,-4-2 219,-3 2 1,0 11 0,-3 3 0,-4 4 229,-7 4 1,-6 3 0,-2 2 0,1 2-102,-1 5 0,0 5 0,0 12 0,1 6-325,-1 6 1,7-2 0,3 2 0,3 3-546,4 2 0,2 5 0,6 2 1,4 3-414,7-3 0,15-9 0,8-5 0,6-3 220,8-4 1,-2-12 0,9-8 0,0-7 382,-3-7 1,8-15 0,-7-15 0,0-4 239,-6-2 0,-13-3 0,-8-3 0,-5-1 415,-2 1 1,-10-2-1,-7 5 1,-10 8 710,-10 4 0,-7 0 0,-4 10 1,-6 7-140,-1 5 0,-4 5 1,-6 9-1,-1 8-350,1 11 0,1 4 0,6 11 0,7 3-729,5 2 0,2 0 1,3-2-1,4-3-845,8 3 0,7-8 0,7-2 0,10-5-259,10-2 1,-1-10-1,11-5 1,1-4 542,4-3 0,1-3 1,-2-1-1,-4-6 784,-8-2 1,-5 0 0,-2-5 865,-1 2 0,1 10 3104,0-2-3917,-10 5 1,-2 4-1,-8 3 1,3 5-1020,2 2 0,0-5 1,-4 5-1,2 0 843,2 0 0,10 3 0,-5 7 0</inkml:trace>
  <inkml:trace contextRef="#ctx0" brushRef="#br0" timeOffset="1050">1895 654 8938,'-10'-12'2663,"8"0"-2196,-5 4 1,14 6 0,8-5 0,6 4-418,8 3 0,3 0 1,9 0-1,0 0-326,5 0 0,2 0 0,-2 0 276,5 0 0,-5-9 0,7-4 0</inkml:trace>
  <inkml:trace contextRef="#ctx0" brushRef="#br0" timeOffset="1167">2418 349 8008,'-46'-15'578,"-3"3"0,-1 3 99,1 4 1,3 2 0,3 6 0,-1 2-548,1 2 1,1 7-1,4-6-130,1-3 0,11-3 0,-6-2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4:42.0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262 474 8533,'0'-21'249,"-3"-1"304,-4 0 0,5 7 0,-5 1 171,4-3 0,3 10-166,0 7 0,0 17 1,0 14-1,0 3-73,0 5 1,3 12 0,1 7 0,4 7-499,-4 8 0,1-3 0,0 10 0,2 2-164,-2 2 1,-2 4 0,-3-6-1,2-7-903,5-10 1,-4-16-1,4-6 1,-2-11-2261,2-8 3340,-4-12 0,6-12 0,-9-12 0</inkml:trace>
  <inkml:trace contextRef="#ctx0" brushRef="#br0" timeOffset="499">175 300 8468,'0'-43'213,"0"-1"0,0 8 1,2 2-1,3 0 229,2 0 1,10 10 0,-2 0-104,4 7 1,5 12 0,3 0 0,2 7-155,-2 6 0,4 16 0,-2 0 1,-2 8-205,-3 6 0,-10-4 0,-2 2 1,-2 3-98,-5 2 1,-3 3 0,-2-1 0,0 1-61,0 0 0,-7-3 0,-3-5 1,1-5 42,-1 1 1,-4-8 0,4 5 102,-2-5 5,7-2 1,-2-10 0,14-5-116,7-4 0,-1 4 0,1 3 0,5-1 138,8 1 1,-3 7 0,3 0 0,-8 7 56,-4 5 0,-10 17 0,2 0 0,-5 7-31,-2 8 1,-5-1 0,-7 1 0,-12-5 7,-7-3 0,-6-2 0,-6-10 0,-1-5 89,1-7 1,-1-14 0,1-8-1,-1-5-56,1-2 1,6-2 0,3-8 0,3-12-383,4-12 0,3 1 0,5-1 0,4 0-301,8 0 1,5 7 0,4-2 63,5 5 1,5 5 0,10 4 320,0 8 0,0 5 0,-1 2 0,1 2 233,0 5 0,0-2 0,0 10 0,2-1 0,5-2 0,-5 8 0,7-8 0</inkml:trace>
  <inkml:trace contextRef="#ctx0" brushRef="#br0" timeOffset="1001">741 1171 8012,'12'-2'1662,"-5"-6"1,-2 6-968,2-5 1,6-5-629,8-3 1,-1-4-1,-3-3-109,-3 0 1,-9 0-1,2 1 1,-4-1-131,-3 0 1,0 8-1,0-1 49,0-2 1,-3 8-1,-4 1 258,-8 6 1,-4 4 0,0 6 0,2 6 202,2 5 1,3 10 0,-5 3 0,5 2-52,2 4 0,3-4 1,7 3-1,0-1-59,0-2 1,3 5 0,1-10 0,6 0-552,2 2 0,5-14 0,10 5 0,4-5-985,3-5 1,0-3 1307,2-9 0,15-9 0,-5-3 0</inkml:trace>
  <inkml:trace contextRef="#ctx0" brushRef="#br0" timeOffset="1548">1438 953 8188,'0'-21'141,"0"-1"1,-3 2 0,-1 4 416,-4 1 0,-6 8 1,4-5-1,-2 2 201,-5 5 1,5 3 0,-3 2 0,-2 2-291,-2 5 0,-3 8 1,1 12-1,1 4-166,6 3 0,-6 2 0,6 8 0,-3-1-305,2 1 0,6-3 0,9-2 0,0-3-674,0 3 0,0-8 1,0-2-1,2-5-225,5-2 1,5-3 0,10-4 0,2-8 213,5-4 0,-2-3 1,7 0-1,0-3 267,0-4 1,0-5 0,2-10-1,-5 0 357,1 1 0,-8-4 1,5-1-1,-7-3 381,-8 2 0,3-4 1,-9-1-1,-4 1 410,-1-1 0,-3 3 1,0 7-1,-3 1-48,-4-1 1,-5 7 0,-10 3 0,-2 3 122,-5 4 1,5 7-1,-8 10 1,3 10-348,0 2 1,0 10 0,7 2-1,3 6-734,5 1 1,-3 1-1,9-3 1,4-2-343,1-3 0,6-7 1,4 5-1,10-3-106,9-4 0,1-13 0,9-6 0,3-8 190,2-8 1,-5-4-1,-2-10 1,-2-2 501,-6-5 1,-1 3 0,-4-8 0,-1 0 226,-6 0 0,-4 7 0,-10-2 990,0 5 0,0 10-613,0-1 0,-3 13 0,-1 2-220,-4 12 1,-1 10 0,4 4 0,-2 3-545,2-2 1,2 4 0,3-2 0,0 0-484,0 3 1,3-8 0,2 5 0,4-5-2293,3-2 2969,3 0 0,7 0 0,-1-1 0</inkml:trace>
  <inkml:trace contextRef="#ctx0" brushRef="#br0" timeOffset="1898">1917 1128 8188,'-3'-29'59,"-1"-3"1,-4 1 1435,4-1-939,-9 3 1,11 19 0,-8 10-307,1 13 1,6 13 0,-4 6 0,5-1-120,2 1 1,0 6 0,0-1 0,0 1-244,0-1 1,7 1 0,0-6-1,0-1-9,3 1 0,-5-3 0,9-10 0,1-2-143,-3-2 1,7-11 0,-4 4 0,4-6-78,3-2 0,-8-10 0,1-4 0,0-6 131,-3-1 1,5-8 0,-10-3 0,0-2 304,3-4 0,-8 4 0,5 0 0,-4 2 294,-3 6 1,0 2 0,0 2 657,0 0 0,-10 10-689,-4 5 1,4 16-1,3 11 1,4 9-423,3 5 1,0-5 0,0 7-1,0 0-616,0-2 1,0 0-1,3-7 1,4 2-2457,8-3 3136,4-11 0,3 4 0,-1-7 0</inkml:trace>
  <inkml:trace contextRef="#ctx0" brushRef="#br0" timeOffset="2331">2374 953 9198,'-22'-29'630,"1"0"1,6 8 609,1 6-202,-1 1 0,3 4 0,5 10-1007,4 12 0,11 7 0,1 5 0,1 3-159,0 2 0,-1 10 1,-4-3-1,2 5 15,-2 3 1,-2-1-1,-3 1 1,0-1-66,0 1 1,0-10 0,-3-3 0,-2-2 556,-2 0 1,-7 0-1,4-9 1,0-3-81,1-3 1,-1-9-346,3 2 0,4-7 1,-4-7-1,7-7-192,7-6 0,5-2 0,10 1 0,0-1 28,0 0 1,-1 0-1,4 1 1,1-1 135,3 0 0,8-2 1,-6-3-1,0-2 171,1 3 0,4-1 0,-7 0 0,-5-2 87,-7 3 0,0-6 1,-9 3 45,-4 3 1,-4 4 0,-9 5 0,-11 5-151,-6 2 1,-11 3 0,6 9 0,0 6-12,-1 6 1,-4 13 0,7 4-1,2 3 86,3 5 1,5 2 0,4 2 0,8 1-40,4-1 1,3-1 0,3-4 0,7-4-599,11-2 0,11-3 1,16-8-1,8 1-616,9 0 1098,5-10 0,5-2 0,3-10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4:47.0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318 327 8195,'-12'10'408,"0"-8"0,7 8 128,-2 0 0,-8 2 0,8 10 0,2-1-277,2 1 1,3 0 0,0 2 0,0 5-153,0 7 1,0-4 0,3-1-1,2-2-615,2 0 0,8 1 1,-6-9-1,1 1-1744,0 0 2252,-3-10 0,3 7 0,2-7 0</inkml:trace>
  <inkml:trace contextRef="#ctx0" brushRef="#br0" timeOffset="177">57 349 8195,'2'-22'48,"5"1"0,-2-1 0,10 0 1,1 0 474,4 0 1,14 1-1,9-1 1,13 0-259,7 0 1,9-7-1,3 0 1,0 3-583,0 1 0,-4 13 0,-16 5 0,-11 5-336,-13 2 1,-9 9 652,-7 6 0,4 14 0,-7 5 0</inkml:trace>
  <inkml:trace contextRef="#ctx0" brushRef="#br0" timeOffset="344">100 502 8187,'-24'12'0,"-3"-3"1476,-2 1-1040,10-8 1,19 8-1,17-12 1,12-6-152,14-6 1,13-5 0,14-3 0,3 0-408,-3 0 0,5 8 1,-5-1 121,-7-2 0,12-2 0,-7-3 0</inkml:trace>
  <inkml:trace contextRef="#ctx0" brushRef="#br0" timeOffset="1210">1516 502 7468,'12'0'1004,"0"-3"-738,-5-4 1,-2 4 0,7-6-224,-2-1 1,-1 8-24,-1-6 0,-6 4 9,5-4 0,-2 6-241,2-5-546,-4 4 566,6 3 0,-11 3 461,-5 4 231,-5 5 0,-8 2-70,6 1-198,4-10 1,12 2-114,6-14 1,-3 4-1,9-4 1,3 5 126,2 2 1,3 0 0,0 0-144,0 0 1,0 0-1,-3 2 1,-2 3 1,-3 2 0,-9 10 1,2 0-1,-4 7-161,-3 5 0,-3 10 0,-6 0 0,-11 7-237,-6 5 1,-11 2-1,6-5 1,0 1 158,-1-8 0,-4 0 0,7-15 0,2-4 1086,3-5-864,12-12 0,5 5 1,14-10-1,10-3-48,9-4 0,1-3 0,9-7 1,3 5-535,2 3 1,0-6 0,-2 8 493,-3 2 0,1-7 0,6 0 0</inkml:trace>
  <inkml:trace contextRef="#ctx0" brushRef="#br0" timeOffset="1477">1472 175 8092,'-34'2'4,"5"3"1,2 5 157,-2 2 1,3 5 0,-8 12 0,2 5 163,6 0 0,2 16 1,2 1-1,3 12-155,4 10 1,-2-3-1,10 7 1,2-2-93,3-4 1,2 4 0,2-3 0,5-4-24,8-8 0,11-9 0,6-15 1,-1-7-435,1-4 1,6-6 0,-4-4 0,3-8 377,-1-5 0,0-21 0,8-5 0</inkml:trace>
  <inkml:trace contextRef="#ctx0" brushRef="#br0" timeOffset="1677">1886 131 8092,'0'22'99,"0"2"0,2 5 273,5 8 0,6-1 0,6 7 0,-2 11 264,-3 6 1,1 15 0,4 7 0,-4 8-637,-8 4 0,-5 1 0,-2-8 0,0-2-1070,0-6 0,-2-13 0,-5-18 1070,-8-9 0,-4-17 0,-3-13 0</inkml:trace>
  <inkml:trace contextRef="#ctx0" brushRef="#br0" timeOffset="1912">2387 719 8331,'-13'-21'1920,"6"8"0,14 6-1483,8 5 0,7 2 1,4 0-1,6-3-831,2-4 0,0 5 1,4-8-1,-4 3-776,-2-1 0,4-9 1170,-7 3 0,0-5 0,-7-3 0</inkml:trace>
  <inkml:trace contextRef="#ctx0" brushRef="#br0" timeOffset="2078">2495 284 7499,'0'22'-65,"0"-8"1,0 1-1,0 1 526,0 4 1,0 2 0,0 2 0,3 5-120,4 7 0,-2 5 0,7 3 0,0 2-399,0 5 0,0 2 1,5 7-1,-5-4-1215,-2-3 1,5 5 1271,-8-7 0,10 0 0,-5-8 0</inkml:trace>
  <inkml:trace contextRef="#ctx0" brushRef="#br0" timeOffset="2346">3367 262 8079,'-10'-41'0,"-5"2"0,-2 5 622,3 3 1,-5 9 0,4 10-1,-7 2-115,-7 5 1,3 15 0,-8 12 0,0 12-326,0 7 1,5 12-1,-5 5 1,3 5-82,4 2 0,5 8 0,8 0 0,6-6-168,6-6 0,4-1 1,8-11-1,14-8-385,17-10 1,13-9 0,13-5 0,4-5-791,1-2 0,8-5 1242,-7-13 0,9-4 0,-5-10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4:54.4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355 0 8170,'-23'0'428,"1"0"1,-1 0 530,1 0 1,2 3-315,5 4 1,7-4 0,18 7-151,13 0 0,2-8 0,12 6 0,3-6-267,2-2 0,11 0 0,2 0 0,0 0-276,0 0 0,-6 0 0,-9 0 0,-5-2-487,-2-6 477,-3 6 0,-28-8 0,-12 10 1,-15 0 82,-12 0 1,-16 0 0,-6 0 0,-6 0 364,-3 0 1,1 7-1,2 1 1,3-1 3,2 3 1,10-7 0,-2 7 0,7-3-983,7 1 0,13-1 1,13-4-2344,2 4 0,7-4 2931,18 4 0,10-14 0,20-6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4:54.9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90 719 8098,'0'-15'849,"0"0"1,0 13-337,0 2 0,0 20 0,2 17 0,3 8-5,3 8 0,7-4 0,-5 11 0,2 5-202,6 8 1,-8 6 0,0 14 0,-3 4-283,-3-45 1,0 1-1,0 1 1,-1 2 0,-2 1-1,-2 0 1,1 1 0,0-1-142,0 0 1,0-2 0,0 43 0,0-23-1,0-11-722,0-11 925,0-11 1,0-39 0,0-11-1,3-12 212,4-10 1,6 3 0,9-8 0,1 0-55,-1 0 0,8 8 0,0-3 1,-3 5-654,-2 2 0,5 1 0,0-1 0,-2 1-1414,-3-1 0,-3 9 1823,0-1 0,-9 0 0,-3-8 0</inkml:trace>
  <inkml:trace contextRef="#ctx0" brushRef="#br0" timeOffset="199">0 674 8239,'0'-22'387,"0"-1"0,3 4-360,4 4 1,13 2-1,13 8 1,4-5-148,10-2 0,1 4 0,12-7 1,2 0-1101,3 3 1220,-8 2 0,8 0 0,-8-3 0</inkml:trace>
  <inkml:trace contextRef="#ctx0" brushRef="#br0" timeOffset="516">1347 495 7190,'13'25'979,"-6"2"1,-2 6-541,3 2 1,-6 12-1,6 13 1,-6 7-402,-2 8 0,8-3 1,-1 11-1,-2-1-1132,-2-2 0,-3-5 1094,0-15 0,0-6 0,0-9 0</inkml:trace>
  <inkml:trace contextRef="#ctx0" brushRef="#br0" timeOffset="732">943 719 8054,'0'-22'219,"0"-1"1,3 1 0,7-1 0,12 1 172,13 0 1,10-1-1,10 1 1,10-1-175,7 1 1,10-1 0,-4 3-1,-1 3-166,0 2 0,-4 10 0,-13-3 1,-10 6-716,-10 2 1,-11 10 0,-14 5 662,-7 5 0,-6 12 0,-2 3 0</inkml:trace>
  <inkml:trace contextRef="#ctx0" brushRef="#br0" timeOffset="914">1055 1034 8063,'-7'15'-1238,"-3"0"1727,-2 2 1,9-7 0,3-2-80,13-6 1,9-2-1,8 0 1,7 0-285,6 0 0,4-7 1,3-1-1,5 1-406,2-3 1,-4 7-1,7-4 1,-1 2-1720,-1-3 1999,7 6 0,-8-8 0,10 10 0</inkml:trace>
  <inkml:trace contextRef="#ctx0" brushRef="#br0" timeOffset="1166">2178 966 8063,'20'-15'530,"-5"0"-173,-5 10 0,-10-2 0,-2 14 0,-6 8-12,-7 5 1,-5 5-1,0 5 1,3 8-76,2 4 1,7 3 0,-4 0 0,2 0-219,5 0 1,5-3 0,7-4-1,8-9 134,5-4 1,13-12-1,4-8 1,8-13 83,7-14 1,-4-11-1,2-11 1,-10-1-368,-10 0 1,-8 0 0,-7 0 0,-7 3-155,-6 4 0,-12 6 0,-5 9 1,-7 1-346,-8-1 1,2 11 0,-7 4 0,0 6-1995,0 2 2590,8 0 0,-15 10 0,7 2 0</inkml:trace>
  <inkml:trace contextRef="#ctx0" brushRef="#br0" timeOffset="1432">2358 787 8125,'-8'-30'0,"-2"0"-3,-2 2 0,-3 11 1,-8 4-1,-1 3 264,-6 5 0,2 5 1,-9 10-1,-3 13 107,-3 12 1,6 7 0,2 6 0,3 2-147,4 2 0,-4 10 0,2-4 0,5 2-17,7-1 1,1 9 0,9 9-1,3 0-135,3 1 1,4-6-1,6-12 1,7-10-418,5-10 1,12-10 0,6-15 0,4-8-482,3-4 0,2-6 1,3-7 827,3-12 0,9-11 0,-5-12 0</inkml:trace>
  <inkml:trace contextRef="#ctx0" brushRef="#br0" timeOffset="1614">2537 629 8138,'23'-7'0,"-1"0"105,1 2 0,-1 12 1,1 10-1,-1 11 476,1 9 0,-8 11 0,0 7 0,0 10 32,-3 4 1,-2-1 0,-10 14 0,0 3-673,0 2 1,-10 1 0,-7-6 0,-8-7-1586,-5-5 1,-3-6 1643,3-4 0,5-5 0,-7-10 0</inkml:trace>
  <inkml:trace contextRef="#ctx0" brushRef="#br0" timeOffset="1949">3346 1011 7830,'15'8'614,"0"-1"0,-8 3 45,8-2 1,0-6 0,8 6 0,-1-6-386,1-2 1,2 0-1,4 0 1,9 0-816,4 0 1,-4-2 0,-3-3 0,0-5-2539,0-3 3079,-8-2 0,5-7 0,-9-1 0</inkml:trace>
  <inkml:trace contextRef="#ctx0" brushRef="#br0" timeOffset="2130">3570 629 6810,'-2'-27'0,"-3"2"191,-3 5 0,1 10 1,4-2 300,-4 2 0,4 5 0,-4 15 1,4 12-143,3 13 0,0 7 0,3 3 0,2 3-27,2 4 0,3-4 0,-2 6 0,4 1-302,1 5 1,4-2 0,-7 2 0,0 2-706,0 3 0,5-5 0,-5-3 0,0-5-1014,0-9 1698,8-8 0,-6-3 0,11 3 0</inkml:trace>
  <inkml:trace contextRef="#ctx0" brushRef="#br0" timeOffset="2399">4469 832 7647,'7'-45'-177,"1"0"1,-1 7-1,-7 1 1,0-1 876,0 4 1,-2 9-1,-6 12 1,-7 3-111,-5 5 0,-2 3 1,-3 4-1,-3 8-232,-2 13 1,-7 9 0,4 13 0,1 2-44,0 6 1,-1 4 0,8 10 0,-2 1-194,-1-1 0,18 1 0,-5-1 0,10-2-149,5-5 0,10-5 1,8-11-1,12-4-389,15-10 1,2-2-1,13-21 1,2-2-1448,3-2 1,3-16 1862,-1-9 0,0-11 0,1-12 0</inkml:trace>
  <inkml:trace contextRef="#ctx0" brushRef="#br0" timeOffset="2980">4760 405 8287,'-14'-23'73,"-1"1"0,10 7 1,-3 0-1,6-2-9,2-3 1,10-3-1,7 1 1,8-1 294,5 1 1,10-3 0,-5-3 0,2-1 98,1 1 0,-1 6 0,8 4 0,0 3-113,0-2 1,-3 7-1,-2 2 1,-5 6-168,-3 2 1,6 10-1,-8 7 1,-3 11-198,-2 9 1,-5 15-1,-5 11 1,-5 12-156,0 15 1,-7 9 0,0-42 0,1 1 0,-2 2 0,-1 0-18,-1 3 1,0 1 0,0 6 0,0 2-1,0 3 1,0 0 0,0 1 0,0 0 108,-1 0 1,2-2-1,2-6 1,1-1 0,1-8-1,0-1 1,0-4 0,0-1 455,5 44 0,7-27 0,-2-17 2485,5-18-1826,-7-20 1,-3-8 0,-13-12 0,-7-2-823,-12 2 1,-11 0 0,-14 0 0,-3-3-310,-2 3 0,-11 3 0,6 2 1,0 0-1075,4 0 0,13 2 1172,3 6 0,19-6 0,-2 8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4:59.7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517 427 8145,'0'22'77,"0"1"0,-3-1 241,-4 1 1,4 9-1,-4 6 1,5 6 156,2 9 0,0 4 0,0 11 1,0-1-454,0 0 0,0 1 0,0-3 0,0-6-554,0-6 0,0-8 532,0-8 0,9-4 0,4-11 0</inkml:trace>
  <inkml:trace contextRef="#ctx0" brushRef="#br0" timeOffset="144">1 539 8206,'2'-20'482,"5"5"1,8-2-1,15 7 1,8-3 114,4-4 1,21-3-1,6-3 1,9 1-836,7-1 1,2 1 0,0 2 0,-4 3-621,-9 2 0,-6 10 1,-11-3 857,-12 6 0,-10 2 0,-12 0 0</inkml:trace>
  <inkml:trace contextRef="#ctx0" brushRef="#br0" timeOffset="327">180 898 8206,'15'0'-1543,"0"0"2159,3 0 0,2-2 0,4-3-705,6-3 1,-5 1 0,8 4 0,-1-2-1083,6-2 1171,4-1 0,3 8 0,0 0 0</inkml:trace>
  <inkml:trace contextRef="#ctx0" brushRef="#br0" timeOffset="761">1213 831 8085,'0'-22'201,"-7"-1"0,-1 1 690,3-1 1,3 1 0,2-1-398,0 1 1,10 7 0,5 2 0,5 1-222,2-1 1,3 6 0,2-5 0,3 2-182,-2 5 0,-3 2 0,0 3 0,0 3-241,-3 4 1,5-2-1,-14 10 1,-1 2-209,-4 3 0,-6 10 0,-2 3 0,-2 2-17,-6 5 1,-4 2 0,-13 3 0,-2 0 72,-3 0 1,-8-3 0,8-2-1,0-5 181,-2-3 0,7 3 1,-3-10-1,9-7 260,4-6 1,12-4 0,3-11 174,13-4 0,9-6 0,8-9 1,7-1-263,6 1 0,2-1 0,0 4 0,0 1-1335,-1 3 1282,1 10 0,0-15 0,0 8 0</inkml:trace>
  <inkml:trace contextRef="#ctx0" brushRef="#br0" timeOffset="1030">1393 382 8085,'-38'12'66,"1"-4"0,7 4 0,-5 3 0,0 5 496,0 3 0,5 9 1,-5 6-1,0 4-129,0 3 1,8 7 0,-1 3 0,9 3-269,4 4 1,10 3 0,-3 5 0,6 2-189,2 3 1,2 0 0,3-8 0,8-2-220,7-5 1,-3 2 0,15-12 0,1-7-658,4-11 1,-2-17 0,5-8 0,5-7-166,5-7 0,-5-15 1064,-8-16 0,1-24 0,7-8 0</inkml:trace>
  <inkml:trace contextRef="#ctx0" brushRef="#br0" timeOffset="1212">1752 472 8085,'20'2'252,"-5"6"131,-8 7 1,3 7 0,-2 8 0,-3 8-109,-3 4 0,6 5 1,-1 6-1,-2 7 295,-2 4 0,4 4 1,1-1-1,-3 1-720,-3-1 0,-2 5 0,-2-2 0,-3-7-1337,-3-6 0,-9-15 1487,2-12 0,-5-5 0,-3-2 0</inkml:trace>
  <inkml:trace contextRef="#ctx0" brushRef="#br0" timeOffset="1479">2021 1056 8063,'13'0'1525,"7"-8"-1166,-5 1 0,-3-1 0,3 6 0,3-3-127,2-3 0,5 1 0,2 4 0,6-2-574,1-2 1,4-8-1,4 5 1,-2 0 341,-2 0 0,-11-8 0,6 6 0</inkml:trace>
  <inkml:trace contextRef="#ctx0" brushRef="#br0" timeOffset="1864">3122 382 8159,'7'22'0,"1"3"138,-3 5 1,-3-2 0,-2 9 0,3 3 60,4 2 0,-4 11 0,4 2 1,-4 2-65,-3 6 1,0-1-1,2 0 1,3-4-351,3-3 1,-1-6 0,-7-11 214,0-8 0,0-5 0,0-3 0</inkml:trace>
  <inkml:trace contextRef="#ctx0" brushRef="#br0" timeOffset="2078">2785 270 8306,'0'-23'342,"0"1"1,10 2 0,5 2 0,7 6 56,8 2 0,5-5 0,13 5 1,1 0-348,4 0 0,17-5 0,-3 8 0,3 2-608,0 2 0,-5 3 1,-5 0-1,-6 0 556,1 0 0,-17 10 0,4 2 0</inkml:trace>
  <inkml:trace contextRef="#ctx0" brushRef="#br0" timeOffset="2245">2942 562 7179,'18'0'342,"1"0"0,9 0-229,4 0 0,6 0 0,9 0 1,3 0-359,2 0 1,11 7 244,-3 1 0,5 9 0,2-5 0</inkml:trace>
  <inkml:trace contextRef="#ctx0" brushRef="#br0" timeOffset="2546">4132 494 8233,'3'-20'783,"4"5"0,-4-5-438,4 5 1,-7 5 0,-7 5-239,-8 10 1,-5 10-1,-3 13 1,1 4 117,-1 3 1,1 3 0,-1 9-1,1 3-85,0 2 1,9 3 0,6-5 0,4 2-127,3-2 0,3-10 0,4-5 1,8-5 224,5-10 0,10-7 0,2-16 1,3-7 33,5-12 1,-7-3 0,-3-13 0,-8-2-273,-7-2 0,-3-5 0,-7-1 0,3 1-250,-3 4 1,-13 3 0,-7-2 0,-4 2-534,-4 3 0,1 9 0,-1 1 1,1 7 781,-1 5 0,1 0 0,-1-8 0</inkml:trace>
  <inkml:trace contextRef="#ctx0" brushRef="#br0" timeOffset="2797">4200 112 8225,'-10'-22'37,"-3"0"1,-12 2-1,-2 5 189,-3 7 1,-3 6 0,3 7-1,-10 7-127,-9 11 0,1 22 1,-4 2-1,4 8 85,3 7 1,8 6-1,2 9 1,5 10-88,10 8 0,9-42 1,2 1-1,5-1 1,1-1-1,-1 3 1,0 0-313,-1 1 1,0 0 0,4-2-1,2-1 1,2 45 0,17-18-674,15-16 1,10-11 887,7-16 0,-5-14 0,8-13 0</inkml:trace>
  <inkml:trace contextRef="#ctx0" brushRef="#br0" timeOffset="2978">4559 0 8209,'22'45'162,"1"0"0,-3 2 0,-3 8 0,-4 13 107,-3 12 1,-6-32 0,-1 3-1,-2 5 1,-2 1 0,1 4-1,0 2-129,1 3 1,-2 1-1,-4 3 1,-2 2-1,-4 0 1,-3 1-1,-6 0 1,-3 1-1270,-4 2 1,-3 0 0,-3-4 0,-2-2 1128,-1-2 0,-2-1 0,-1-4 0,-2-1 0,-4-6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4:58.7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11 270 9195,'-10'0'1069,"10"0"1,12 0 0,18 0 0,10-2-1104,10-6 0,0 3 0,7-10 0,1 0-583,-1 3 1,-7-8-1,0 5 617,-10-5 0,2-3 0,-7 1 0</inkml:trace>
  <inkml:trace contextRef="#ctx0" brushRef="#br0" timeOffset="166">55 1 7992,'-12'22'45,"0"-2"0,7-3 358,-3-2 0,3-10 1,13 3-1,9-6-275,10-2 0,1 0 0,12 0 0,5-2-272,5-6 0,10 3 144,-8-10 0,10 0 0,-4-7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6:43.4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8624 959 8068,'0'-22'659,"0"0"1,0 0-1,0 1-330,0-1 0,0 7 1,0 1-858,0-3 1,2 7 527,5 3 0,-4-5 0,6 0 0</inkml:trace>
  <inkml:trace contextRef="#ctx0" brushRef="#br0" timeOffset="251">8885 1024 8068,'14'0'689,"1"0"0,-10-2 1,0-3 380,-10-3 0,0 1 0,-10 7 0,-1 0-206,-4 0 0,-2 0 0,1 3 0,-1 4-532,0 7 0,0 6 1,3 2-1,2-1-554,2 1 0,11 0 0,-4 0-150,6-1 1,4-1-1,6-3 1,9-5-900,9-2 1,-2-3 0,8-7-1,-1 0-129,6 0 0,-4 0 1400,4 0 0,-1-10 0,8-2 0</inkml:trace>
  <inkml:trace contextRef="#ctx0" brushRef="#br0" timeOffset="1059">9190 1046 8152,'22'0'2100,"-10"0"-1150,7-10 1,-17 5 0,3-7-293,-10 2 1,1 3-1,-11 10 1,-2 1-352,-2 4 1,-3 9-1,0-3 1,0 6-383,1 1 1,6 1-1,1 0 1,-1 0-1110,3-1 812,2-8 0,13-4 1,4-9 111,8 0 1,-3-9-1,2-6 1095,3-4 0,-5-1 1,0 3-505,-2 3 1,7 9-847,-3-2 0,6 4-172,2 3 0,-1 0 0,-1 3-1099,-6 4 0,-2-5 0,-4 6 1786,6-6 0,5-2 0,3 0 0</inkml:trace>
  <inkml:trace contextRef="#ctx0" brushRef="#br0" timeOffset="1166">9495 1 9520,'0'21'523,"-3"11"0,-2 6 0,-4 11-147,-3 9 1,7 17 0,-5 14-1,6-36 1,1 1-223,-1 6 0,1 1 0,-1 3 0,0 0 0,4 1 0,0 1 0,1-2 0,1 0-642,1-2 1,1-1-1,0-3 1,2-2 487,8 39 0,6-20 0,-8-22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7:44.1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436 1077 8474,'-15'-2'-1216,"1"-3"1014,-3-3 0,5 1 309,-3 7 0,8 3-17,-7 4 0,1 5 0,-4 7 0,5-2 10,3-2 0,-6-1 1,6 8-38,-4 0 1,6 0-1,-5-1 1,2 1-18,6 0 1,-6 0-1,0-1 1,1 1 32,-1 0 1,0 0 0,5 0 0,-2-1 3,2 1 0,3 0 0,-1 0 1,-1-1-100,-4 1 0,1 0 0,7 0 35,0 0 0,0-1 0,0 1-42,0 0 1,0 0-1,0-1 59,0 1 0,7 0 0,1 0-14,-4 0 1,-1-1-1,-3 1-10,0 0 0,0-8 0,0 1 0,0 2 15,0 2 1,0-4 0,0-1-1,2 3-32,5 3 0,-4 1 0,4 1 3,-4 0 1,-3-8-1,0 1 1,0 2 39,0 2 0,0-4 0,2-1-25,5 3 1,-4 3-1,6-1 15,1-5 0,-8 6 0,8-8 7,0 0 1,-5 5-31,9-10 0,-7 8 1,6-6-69,-4 3 0,8-4 24,-2 6 1,4-9 0,0 5 0,-2-3-19,-2 0 0,-8 1 0,8-6 41,2 5 0,2-4 1,3 4 29,-1-5 0,-6 6 0,-1-1-1,3-2 0,3-1 0,2 1-7,-1 3 1,-6-1 0,-1-7 0,3 0-5,3 0 0,1 7 0,1 0 16,0-2 0,-8-2 0,1-3 0,2 0 29,2 0 0,3 0 1,0 0-13,0 0 1,-1 0 0,1 0-1,0 0-16,0 0 0,0 0 0,-1 0-34,1 0 1,0 7-1,0 0 1,-1-2 4,1-3 1,0-2 0,0 0 0,0 0 30,-1 0 1,1 0 0,0 0 0,0 0-50,-1 0 1,1 0 0,2 0 0,3 0-3,2 0 1,0-2 0,-5-3-1,3-2 21,2 2 1,2-5-1,-4 3 1,2 0-13,-2-3 0,-3 8 0,0-6 0,3 6-8,2 2 0,0-2 1,-8-3-1,1-2 22,0 2 0,0 2 1,0 3-1,-1 0 26,1 0 1,2 0 0,3 0-19,2 0 0,-7 0 0,-8 0 0,3 0 15,3 0 1,9 0-1,0 0-8,-3 0 0,-2 0 0,-2 0 0,0 0-15,0 0 0,0 0 0,-1 0-21,1 0 0,0 8 1,0-1 4,-1-2 1,1-3 0,0 0 0,0 3 33,0 3 0,-1-1 0,1-7 0,2 0-3,5 0 0,-4 0 0,4 0 0,-5 0-20,-2 0 0,2 0 1,2 0-1,3 0-15,-2 0 1,-3 0 0,-2 0 0,0 0-2,0 0 0,7 0 0,0 2 0,-3 3-4,-2 2 1,-2 3 0,0-5 0,2 2 52,5-2 0,-5-3 1,5-2 28,-4 0 0,1 3 0,-2 2 0,-4 2 4,-1-2 0,0-3 0,3-2 0,0 0-41,0 0 1,-8 0-1,1 0 1,2 0-28,2 0 0,3 0 1,0 0 0,-1 0 1,1 0-1,0 0 1,0 3-73,0 4 0,-1-5 0,1 6 0,0-6 65,0-2 1,-1 0-1,1 0 1,0 0 77,0 0 1,0 0 0,2 0-25,5 0 1,-5 0-1,5 0 1,-5-2 10,-2-6 1,0 6 0,0-5-1,-1 4-36,1 3 1,-7 0 0,-1 0 0,3 0-36,2 0 0,3-7 1,0 0 68,0 2 1,0 2 0,-1 3-35,1 0 0,0-2 0,0-3 16,-1-2 0,1 0 1,0 4 4,0-4 1,0 5 0,-1-6-32,1 6 0,0 2 1,-3-3-1,-2-1-34,-2-4 0,-1 1 0,8 7 32,0 0 1,0 0 0,-1 0-83,1 0 1,0 0-12,0 0 0,-1 0 78,1 0 0,-7 0-28,-1 0 1,1 0-112,7 0 1,-8 0 0,1 2 116,1 6 1,4-6 0,2 5-13,-1-4 0,1-3 0,0 2 62,0 6 1,-1-6 0,1 5-64,0-4 0,0-3 0,0 0-86,-1 0 1,1 0 0,0 0 112,0 0 0,-1 0 1,-1-3 58,-6-4 0,6 5 0,-8-8 201,0 0 1,0 5-31,-5-9 1,-4 7-13,4-8 1,-5 1-135,-2-8 0,3 7 0,2 1-44,2-3 0,0-3 0,-4-1-16,4-1 1,-5 7 0,8 3 0,-3 0 18,0 0 0,1-2 1,-6-6-1,3 3-8,2 3 0,0-1 0,-4-4 1,2 2-57,2 2 0,0 1 0,-4-8 0,2 0-28,2 1 0,2-1 1,-4 0 29,3 0 1,6 0-1,-7 1 1,1 1 10,1 6 1,-6-6 0,4 6 46,-5-5 0,6-3 0,-1 0 1,0 0-3,3 0 0,-8 8 0,5-1-6,-4-2 1,-3-2 0,2 0 0,3 2 55,2 2 0,1 1 1,-8-8-33,0 0 1,0 8-1,0-1-18,0-2 0,0 5 0,0-2-13,0-3 0,-3 7 0,-2 0-21,-2 1 0,-3-3 1,3-10 1,2 7 17,-9 1 1,-1-1 47,-6-7 1,-1 1 0,0-1 25,0 0 1,8 8 0,-1 2 0,-2-1 64,-2 1 1,4 0-1,1-5 1,-3 3-50,-2-3 0,-6 5 0,-1-3 0,-3 1-63,2 2 0,1-5 0,-1 7 0,-2-2-114,2-5 1,-4 5 0,-1 0 0,-2 0 21,-4 0 1,-1 4-1,0-4 1,3 0 123,-3 0 0,-2 5 0,-2-8 0,1 1 41,6 2 1,-5 0 0,5 7 0,-5-5 1,-3-2 0,8 5 0,-1-5 0,-1 2-30,-3 5 1,-3-5-1,1 3 1,1 0-6,6-3 1,-5 8-1,5-8 1,-5 3-52,-3 0 0,0-1 0,1 8 0,-1 0 3,1 0 1,-1 0 0,1 0 0,-1 0-62,1 0 1,6 0 0,1 0 0,-3 0-19,-2 0 1,-2 0 0,-1 0 0,3 0 24,5 0 0,-6 0 1,6 0-1,-5 0 21,-2 0 1,-1 0-1,-2-2 1,-2-3 94,-3-2 1,0 0 0,5 7 0,-2 0-60,-3 0 1,0 7 0,7 2-1,1 1-23,-1 0 1,1-1-1,2-4 1,2 3-31,3-4 0,2-1 0,-5-1 0,5 3 13,3 2 0,-8 1 1,3-8-1,-3 0 18,3 0 1,-5 2 0,7 3 0,-3 2 8,1-2 0,2-3 1,-4-2-1,4 0 24,2 0 1,-4 0 0,4 3-1,1 2-4,0 2 0,-6 0 0,6-7 0,-3 0 44,-5 0 0,-2 7 0,-3 1 0,1-3 80,-1-3 1,1 5 0,-1 0 0,1-2 3,-1-2 1,-7 4-1,1 0 1,-1 0-117,-2 3 1,4-7 0,-7 4 0,3-2-20,5 2 1,2-5 0,2 6 0,1-6-121,-1-2 0,8 2 1,0 3-1,-3 3-61,-2-4 0,4-1 1,4-3-1,1 0-330,6 0 1,1 0-1026,4 0 1518,8 0 0,13 0 0,13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7:52.0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66 671 8242,'0'-14'793,"0"-1"0,-2 10-457,-6-2 0,6 14 1,-5 8-1,4 4-124,3 3 0,0 7 0,3 2 0,2 3-171,2 5 1,2 2-1,-4 3 1,3-1-291,-4 1 0,6-1 0,-3 1 0,1-3-698,1-5 1,-6 3-1,4-10 947,-5-2 0,-2-3 0,0-2 0</inkml:trace>
  <inkml:trace contextRef="#ctx0" brushRef="#br0" timeOffset="269">1 497 8242,'2'-22'490,"5"0"-203,8 1 1,4 9-1,3 4 1,0 6-33,0 2 1,2 0-1,2 2 1,3 6-153,-2 6 0,5 5 0,-3 3 1,-3 0-217,-2 0 1,-9 7 0,-3 0 0,-2 0-3,-5 2 0,-6-6 0,-6 6 0,-7-2-46,-6 0 1,-1-2 0,-4-10 0,-1-5-15,-3-3 0,0-1 0,7-8 0,-2 0-236,-5 0 0,12-8 0,-5-4 0,5-5-201,5-7 1,2-5 611,10 0 0,0-5 0,0-9 0</inkml:trace>
  <inkml:trace contextRef="#ctx0" brushRef="#br0" timeOffset="702">327 497 8242,'22'14'4,"0"1"1,0 0 88,-1-3 1,-6 7 0,-3-2 0,0 7 123,0 5 0,-7 0 0,2-7 1,-4 0 202,-3 0 0,0-1-127,0 1 1,-3-10 0,-1-7-213,-4-10 1,-6 0 0,4-9 0,0-6-187,1-6 1,1 2 0,8-8-1,0 3-134,0 0 1,0-2-1,0 4 1,0-2-190,0 2 1,0 3 0,3 2 0,4 3 56,8 5 1,-3-3 0,2 9 0,3 1 10,3-3 0,1 8 1,1-3 359,0 10 0,-3 0 0,-2 7 0,-5 0 91,-2 0 1,-3-5 0,-7 8 194,0 2 0,0 2 0,0 3 1,0 0 145,0 0 0,0-1 0,0 1 0,0 0-59,0 0 0,0-1 0,3-1 0,1-3-228,4-3 1,9-2 0,-3 3-95,6-8 0,1-7 0,1-7 1,0-8-30,0-4 0,-3-3 1,-4 0-1,-8 1-8,-5-1 0,-2-7 1,-2 0-77,-5 2 0,2 5 0,-10 5 0,-2 5-276,-2 3 1,4-1 0,1 5-1590,-3-2 1927,7 0 0,-9 16 0,7 3 0</inkml:trace>
  <inkml:trace contextRef="#ctx0" brushRef="#br0" timeOffset="1050">1046 388 8242,'-22'0'171,"0"0"125,1 0 1,6 7 0,1 3 0,-1 2 212,3 5 1,-5 10-1,10 2 1,2 0-487,3 2 1,2-7-1,0 5 1,2-4-176,5-4 0,5-1 0,10-6 62,0-6 0,0-6 1,-1-4 110,1-6 0,-7-6 1,-3-13-1,0-2 34,0 2 0,-7-6 0,2-4 1,-4-4-36,-3-2 1,7-1 0,0 1-1,-2-1-97,-3 0 0,-2 1 1,0-1-1,-2 3-57,-5 5 1,4 4-1,-4 11 1,2 1-262,-2 6 0,4 9 182,-4 19 1,5 3 0,2 17 0,0 0-202,0 0 1,0 2 0,0 8 0,2-1 413,5 1 0,6 0 0,8-1 0</inkml:trace>
  <inkml:trace contextRef="#ctx0" brushRef="#br0" timeOffset="1352">1220 301 8242,'-14'14'147,"2"1"1,2 2 270,5 2 1,3 3 0,2 0-1,0 0-141,0-1 0,2 4 0,5 1 0,5 3-270,1-2 0,6-5 0,-5-8 0,3-4-80,-2 0 1,4-8 0,-4 5-1,2-7 78,-3-7 0,-2-3 1,-7-7-1,2 0-105,-2-7 1,0 2 0,0-7 0,2 5 108,-2 2 1,-3 1-1,-2-1 1,0 0-509,0 0 0,-7 1-556,0-1 1,0 7 1054,7 1 0,0 9 0,0-5 0</inkml:trace>
  <inkml:trace contextRef="#ctx0" brushRef="#br0" timeOffset="1652">1590 236 8102,'0'-22'-36,"0"0"0,-2 3 1196,-5 4 0,2 6-695,-10 9 1,1 2-1,-6 5 1,4 8-55,1 4 0,8 5 0,-5 3 0,2 4-347,5 3 0,3-5 0,2 5 0,0-2-197,0-6 0,0-2 1,2-2-1,5 0-274,8 0 0,4-3 0,3-4 0,2-8-1033,5-5 0,-2-2 1440,9 0 0,1 0 0,6 0 0</inkml:trace>
  <inkml:trace contextRef="#ctx0" brushRef="#br0" timeOffset="1984">1808 410 8161,'0'22'-1231,"3"-3"1290,4-4 0,-5-8 0,8-12 0,0-5 57,4-2 1,-2-2 0,0-8-1,0 0 131,1 0 0,-9-7 0,4 0 0,-6 3-118,-2 1 1,0 4 0,0-1 0,0 0-6,0 0 1,-2 3 0,-3 2 29,-2 3 0,-10 9 1,2-3-1,-2 8-32,3 8 1,-6 4-1,6 12 1,-3 3-10,2 2 1,-2 9 0,10-1 0,0 4-118,-3 2 1,8 1 0,-6-3-1,8-2-414,8-3 1,6-9 0,13-1-1,7-9 418,7-10 0,-2-4 0,14-3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14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328 523 8077,'0'-14'29,"0"-1"243,0-2 0,-10 7-15,-5 3 0,3 5 1,-2 4-236,-3 5 1,-3 5-1,-1 13 1,-1 4 23,0 7 0,0 5 0,1 5 0,-1 3-23,0 1 0,7 11 0,3-6 1,3 1 13,4-5 1,2 0 0,6-8 0,4-9 84,8-7 1,4-8 0,3-2 0,0-5 53,-1-2 1,1-10 0,0-12 0,0-5 14,-1-7 0,-1-3 0,-3 3 0,-5-3-282,-2-2 0,-3 0 0,-7 5 0,-3-3-167,-4-2 0,-5 8 0,-10 8 1,0 1-55,1 0 0,-1 7 0,0-2 0,0 5-25,1 2 0,-1 2 0,0 5 0,0 5-168,0 1 0,10 6 0,5-5 505,5 6 0,-8 2 0,-2-1 0</inkml:trace>
  <inkml:trace contextRef="#ctx0" brushRef="#br0" timeOffset="234">785 610 7974,'-12'10'-268,"2"2"0,3 2 552,0 1 0,-8 2 0,5 10 0,1 4-221,-1 3 1,-5-5 0,6 5 0,-1 0-238,0 0 1,-4-1 0,4 4-1,1-8 174,-1-5 0,-7-12 0,5-2 0</inkml:trace>
  <inkml:trace contextRef="#ctx0" brushRef="#br0" timeOffset="433">524 654 8077,'7'21'-104,"0"1"231,-2 0 1,5 0 0,-3 2-1,0 3 321,3 2 1,-1 7 0,8-7 0,-2 0-338,2 2 0,2-6 1,3 4-1,2-5-425,5-2 0,-5-3 1,5-4-1,-4-8 314,-4-5 0,11-2 0,2 0 0</inkml:trace>
  <inkml:trace contextRef="#ctx0" brushRef="#br0" timeOffset="784">959 349 8077,'15'-22'70,"-1"0"1,-2 1 0,5-1-1,-2 2 306,2 6 1,2-5 0,3 6-1,-1-1-70,1-1 0,2 11 0,3-6 0,2 3-63,-2-1 1,-10 1 0,-3 7-242,3 0 1,0 10 0,-2 4-160,-8 6 1,-5 1 0,-4 1 0,-5 2-35,-8 5 1,-7 3 0,-4 7 0,-3-6-24,2-1 1,3 4 0,4-7 0,4-2 171,1-3 1,10-9 0,-4-1 213,-1 3 0,10 0-80,0-3 1,9-4-1,13-10 1,0 0-352,0 0 1,7-2-1,0-3 259,-2-2 0,6-10 0,1 5 0</inkml:trace>
  <inkml:trace contextRef="#ctx0" brushRef="#br0" timeOffset="1415">1503 1155 9977,'-21'21'0</inkml:trace>
  <inkml:trace contextRef="#ctx0" brushRef="#br0" timeOffset="1632">2113 632 8072,'12'-10'410,"-2"5"-8,-10-9 1,0 21-1,-2 5-326,-6 12 0,3 8 0,-7-5 0,0 4-173,0 3 0,-2 2 1,-6 8-1,3-1-440,3 1 0,-1-1 0,-6-2 537,-1-4 0,0 4 0,0-7 0</inkml:trace>
  <inkml:trace contextRef="#ctx0" brushRef="#br0" timeOffset="1850">1852 719 8072,'12'10'418,"0"2"0,-7 10 0,5 2-45,2 5 0,2-3 0,8 11 0,0-1-216,0-2 0,2 7 0,2-7 0,3 2-716,-2 0 1,-3-9 0,-2 0 0,0-8 558,0-4 0,-1-11 0,1 6 0</inkml:trace>
  <inkml:trace contextRef="#ctx0" brushRef="#br0" timeOffset="2065">2266 371 8634,'2'12'1708,"3"-3"-1541,2 1 0,10-8 1,-2 6-1,4-6-336,3-2 1,0 0 0,-1 0-1,1 0-1139,0 0 1,7-2 1307,0-6 0,0-4 0,-7-9 0</inkml:trace>
  <inkml:trace contextRef="#ctx0" brushRef="#br0" timeOffset="2232">2701 0 8072,'15'0'163,"-1"0"1,-9 3 0,2 4 0,-4 8 202,-3 4 1,0 5-1,0 5 1,0 7-124,0 6 1,0 8 0,0 4-1,0-1-356,0 0 1,0 8-1,0-3 1,0 2-1609,0-2 1721,0 5 0,-10-17 0,-2 7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7:59.1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1873 8042,'0'-33'0,"0"-6"0,0 10 0,0 2 614,0 3 1,-2 9 0,-6 3 31,-6 3 1,-5 1-1,-3 11-394,0 4 1,0 8-1,0 11 1,1 6-187,-1 2 0,7 2 1,1 7-1,-1 1-86,3 0 0,-5-1 0,10-2 0,2-4-499,3-8 0,2-5 0,0-2 86,0-1 0,9-9 0,6-7 0,4-10 192,3-9 1,-3-8 0,-2-5 0,-2-4 189,2-3 0,-5 5 0,2-5 1,1 3 51,-3 4 1,0 3-1,-7 2 521,2 0 0,8 8-171,-8-1 0,3 13 0,-5 2 1,2 12-334,-2 7 0,4-4 1,1-1-1,2 3-402,5 3 1,2-6-1,3-2 384,0-2 0,0 7 0,0-5 0</inkml:trace>
  <inkml:trace contextRef="#ctx0" brushRef="#br0" timeOffset="367">676 1786 8242,'0'22'0,"0"0"261,0 0 1,0-8-1,0 1 31,0 2 0,0-5-87,0 2-183,0-9 0,0-5 0,0-14 0,0-8-93,0-7 0,0 2 0,2-7 1,3 0 126,2 1 0,8 6 0,-5-2 0,-1 5 93,1 2 1,7 0 0,-3 3-70,6 4 0,-6 6 1,1 11-1,2 5-96,2 8 1,-4 4 0,-1 3 0,1 2-398,-3 5 0,7-2 0,-7 7 413,0-3 0,8-2 0,-8-7 0</inkml:trace>
  <inkml:trace contextRef="#ctx0" brushRef="#br0" timeOffset="1173">1090 1460 8179,'-8'14'424,"1"1"1,-7-8 0,6 8-76,3 1 1,3-3 0,2 1 0,0 3-88,0 2 1,0 3 0,0 0 0,0 0-20,0-1 1,0 1-1,2-2-325,6-6 1,4 3-278,10-10 0,-1 1 0,1-11 95,0-4 1,-3-5 0,-4-10-1,-6 0 30,1 0 0,-7-7 0,4 0 1,-5 3 150,-2 2 0,0 2 0,3 0 322,4 0 339,-5 10 1,8 5-80,-10 14 1,0 5 0,0 10-443,0 0 0,2 0 0,3-1 0,5 1-423,2 0 0,0-8 0,5-1 0,-2-4 366,2-4 0,2-3 0,3-2 0</inkml:trace>
  <inkml:trace contextRef="#ctx0" brushRef="#br0" timeOffset="1986">1482 1699 8179,'0'12'928,"0"-2"-1085,0-10 0,0-10 0,0-4 1,0-6-98,0-1 1,0-1 0,0 0 0,0-2 72,0-5 1,0 5 0,0-5 0,0 4 151,0 4 0,7 6 0,0 1 275,-2-3-155,7 7 0,-2 10 0,4 15-73,-7 4 0,3 3 1,-3-1-1,-2 1-142,-2 0 1,-3 0 200,0 0 123,0-1 0,-3-9 1,-4-7-103,-8-10 0,6-9 0,2-13 16,4-2 1,3 0 0,0 7 81,0 1 1,3-1 0,4 3 24,7 4 1,-2 5 0,3 10 0,2 0-25,2 0 1,3 0-1,0 3 1,0 2-130,-1 2 1,1 10-1,0-5 1,-3 2-401,-4 1 1,2-1 0,-10 8-222,-2 0 1,-3-7 509,-2-1 0,-2-9 1,-5 2 140,-8-4 1,-4-13 0,-1-5-99,6-4 1,2-3-1,7 0 1,-2 1 1,2-1 0,2 0 1,6 3 18,4 4 0,-2-4 1,9 7-1,3 0-22,3 4 0,1-1 0,1 2 1,0 2-127,0 2 1,0 6 0,-1 4 48,1 7 0,-7-1 0,-3 1 0,0 1-16,0-3 0,-7 7 118,2-4 0,-2 4 395,2 3-173,-4-10 1,9-3 0,-8-11 0,4-5-104,-3-8 0,4 3 1,-1-2-1,-1-3-101,2-3 1,-6-1 0,4-4 0,-4-1-173,-3-3 0,0 0 0,0 7 0,-3 0 281,-4 0 0,-3 8 0,-7 2 1,3 2 451,-3 5 1,-3 3 0,-1 4-229,-1 5 0,7 6 1,3 8-1,3 1-140,4 0 0,2 2 0,3 3 1,0 2-262,0-3 0,10-1 0,5-4 0,4 1-513,3 0 1,7-3 0,0-2 0,0-5-429,2-2 1,-7-3-1,5-7 1,-4 0 966,-4 0 0,1-9 0,0-4 0</inkml:trace>
  <inkml:trace contextRef="#ctx0" brushRef="#br0" timeOffset="2147">2266 1373 7989,'-10'12'253,"7"0"666,-4-5 0,-3-2 128,3 9-575,0-9-471,7 5 1,0-20 0,0-4 0,0-6-186,0-1 0,0-4 1,2-1-1,3-3-101,2 2 1,3 3 0,-5 2-1,2 0 243,-2 1 0,7 6 174,3 1 0,-3 9 1,0 0-1,0 7 52,0 6 0,-5 8 0,8-1 0,-1 4-424,-1 3 1,6 7 0,-7 0-1,2-2-394,1-3 1,-10-2 0,2 0 633,-4-1 0,6 1 0,3 0 0</inkml:trace>
  <inkml:trace contextRef="#ctx0" brushRef="#br0" timeOffset="2297">2483 1046 8133,'-21'-19'1167,"-1"4"1,10 3-1639,4 5 471,6 4 0,2 3 0,0 12 0</inkml:trace>
  <inkml:trace contextRef="#ctx0" brushRef="#br0" timeOffset="2565">2723 1046 8128,'0'-22'330,"-3"0"399,-4 1 0,2 1 1,-9 6 111,-3 6 0,-2 6 1,-3 4-1,0 8-295,0 12 0,0 2 0,1 10 0,1 0-530,6 0 0,-3 0 0,10 4 0,2-4-177,2-2 0,3 4 0,3-7 0,4-2-773,7-3 0,6-12 0,4-5 0,5-4-193,7-3 0,6 0 0,1 0 0,-2 0 1127,-5 0 0,15-20 0,-5-4 0</inkml:trace>
  <inkml:trace contextRef="#ctx0" brushRef="#br0" timeOffset="3050">2962 1133 8128,'0'-22'-43,"0"0"0,-2 1 996,-5-1 1,-5 10-398,-10 5 1,0 4-1,3 6 1,2 4-292,2 7 1,3 6-1,-5 1 1,5 1-263,2 0 0,1 5 0,4-3 0,-2-5-308,2 1 0,5-3 0,5-1 0,4-3-441,3-4 0,-4 1 0,6-5 147,3 2 0,2 0 725,3-7 0,-7 0 0,-1-2 63,3-5 0,-7 2 0,0-7-372,-1 2 0,-4 0 387,10 3 1,-1 5 389,8-6 1,-8 6-218,1 2 1,-1 0-178,8 0 1,0 0-1,0-2-377,0-6 1,-1-4-1,1-10 1,-3-2 42,-4-5 0,4-5 0,-4-9 1,2-3 161,-3-5 0,3 3 1,-9-13-1,-4-4 25,-1-5 0,-3-10 0,0 5 0,-3-3-253,-4-4 1,-12-3 0,-10 1 0,2 6-114,3 13 1,2 14 0,0 22 0,1 15 356,-1 9 1,0 34 0,3 14 0,2 18 183,2 11 0,3 8 1,-2 12-1,6 2-51,6-2 1,2 5-1,2-2 1,8-6-293,12-7 1,12-7 0,16-12 0,9-7-476,3-13 1,13-11 264,5-18 0,5-4 1,2-10-1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8:09.6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0 402 8363,'0'-9'1063,"0"9"-658,0 12 1,0 7-1,3 3 1,1 0-292,4 0 1,1 7 0,-4 0 0,5-3-77,2-2 1,-5-2 0,5 0 0,0-3 50,0-4 1,-7-3-1,5-7 1,-3 0 61,0-8 0,3-6 1,-5-16-1,5-4 73,2-7 1,-7 2-1,2-2 1,-5-3-111,-2-2 0,8 0 0,-1 2 0,-2 5-1108,-3 3 1,1 2-714,4 7 1,-2 10 1706,9 5 0,-9 14 0,5 5 0</inkml:trace>
  <inkml:trace contextRef="#ctx0" brushRef="#br0" timeOffset="367">501 424 8196,'0'-22'152,"-7"8"1,-3-1 545,-2-2 1,0 5 0,-5 0 0,2 3 98,-2 4 0,5 2 1,-2 6-1,-1 4-387,3 8 0,-7 6 0,4 6 0,-2 4-314,3 3 1,2 0-1,7 5 1,-2-5-267,2-3 0,2-2 0,3-7 0,3-3-596,4-4 0,5 2 1,10-10 268,0-2 0,0-10 0,-1-5 0,1-4 208,0-10 0,-8 2 0,-2-7 1,1 5 304,-1 2 1,-8 0-1,4 0 1,-3 3 884,2 4 0,-5-4 538,6 5-1383,-6 4 0,-2 10 0,2 12 1,3 2-383,2 1 0,3 0 0,-5 6 0,2 1-340,-2 0 0,5 0 1,-1-1-1347,4 1 2012,-9 0 0,16 0 0,-8 0 0</inkml:trace>
  <inkml:trace contextRef="#ctx0" brushRef="#br0" timeOffset="615">675 76 8196,'0'-15'-215,"0"1"1,-2-1 707,-6 3 1,6 0 72,-5 5 1,4 7 0,3 0-1,0 12-285,0 7 1,0 10 0,0 3-1,3-1-62,4 1 1,-2 6 0,7-1 0,-2 4-240,-5 2 0,4 1 0,1-1 0,0 1-142,-1 0 0,6-1 1,-8-2-1,0-2-611,3-3 0,-8-9 0,6 2 773,-6-5 0,8-2 0,2 0 0</inkml:trace>
  <inkml:trace contextRef="#ctx0" brushRef="#br0" timeOffset="866">915 359 7915,'12'10'371,"-3"-8"1,-9 10-861,0-5 0,0-2 489,0 10 0,10-10 0,2 4 0</inkml:trace>
  <inkml:trace contextRef="#ctx0" brushRef="#br0" timeOffset="1284">958 359 8196,'0'-22'-46,"-7"8"0,0-1 475,2-2 1,0 5 69,-2-2 0,4 11-277,-4 3 1,5 3 0,2 11 0,0 5 71,0 8 0,0-3 0,0 8 0,2-3-4,5 0 0,-2 7 0,7-7 0,-2-2-227,-5-3 1,5-2 0,-1-3 0,1-2-211,0-3 0,6-9 0,-1 3 5,4-6 0,-4-4 1,-1-6-1,1-6-178,-3-6 1,5-9 0,-7-2 0,-1-1 107,1 1 0,-3-5 0,-7 7 0,0 2 208,0 3 0,0 2 137,0 0 0,0 8 0,-2 2 137,-5 2 1,4 12 0,-4 13-1,2 4 139,-2 3 0,4 0 0,-4 0 0,5-1-29,2 1 0,0 7 0,2 0 1,3-2-218,2-3 1,10-2-1,-5 0 1,3-1-465,-1 1 0,1-2 0,7-6 1,-1-7-140,1-4 1,0-3 0,0 0-1,-3-3-1239,-4-4 0,4-3 1679,-5-4 0,-4-15 0,0 5 0</inkml:trace>
  <inkml:trace contextRef="#ctx0" brushRef="#br0" timeOffset="1584">1437 511 7429,'3'12'829,"4"-4"1,-2-6-513,9-2 1,-6-10 0,4-4 0,0-3 24,0 2 1,-5-11-1,5 4 1,0-2-31,0 0 0,-7 2 0,3 0-274,-6 0 0,-4 3 1,-6 2 120,-6 3 1,-6 9 0,-1-3 0,-1 8 170,0 8 1,0 4 0,3 12-1,4 3-1,8 2 0,-2 0 0,1-5 0,3 2 49,3 3 0,12 1 1,4-9-1,8 1-716,7 0 0,12 0 0,12-3 1,3-4-591,5-8 0,-3-5 928,7-2 0,-5-19 0,15-5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03:28:18.0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567 174 8199,'0'-29'-62,"0"0"1,0 3 35,0 1 1,-3 4-1,-4 1 1,-7 6 626,-6 6 1,-4 6 0,-3 2 0,-4 2-55,-3 6 1,-2 14-1,-8 14 1,1 7-180,-1 8 0,1 5 0,2 12 1,2 2-84,3 2 0,9 8 1,0-5-1,10 0-172,10 0 0,5-9 0,4-11 0,8-4-81,12-10 0,9-7 0,15-15 0,2-4-35,3-8 0,7-14 0,-5-8 0,1-4-783,-1-3 0,-2-9 0,-8-6 786,1-4 0,-1-2 0,1-1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3:58:19.75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44 182 8358,'22'-22'-201,"-7"8"61,-1-1 0,-9 8 0,2-8 0,-2 1 473,2 2 1,-4-8 765,4 6-760,-4-5 0,-3 4 22,0 0 1,0 20-1,0 5-39,0 14 0,0 3 0,0 9 0,0 3-73,0 2 0,0 12 0,0 5 0,-3 5-125,-4 2 0,2 8 0,-7 2 0,0 3-69,0 4 0,4-7 0,-4-5 1,0-10 11,0-9 1,5-7 0,-5-8 0,2-7 200,5-5 0,3-9-95,2-1 1,0-6-125,0 6 1,2-2 0,6 5 0,6-5 3,5-2 1,6 7-1,4-5 1,7 3 40,5-1 1,5-9-1,2 2 1,8-4 57,7-3 1,-2 0 0,11 0 0,-2-3-128,3-4 0,-5 2 1,4-9-1,-4-3-209,-3-3 0,-2 6 1,-5-1-1,-7 1-413,-5 2 0,-2-8 1,-3 8-1,-5-2-269,-7-1 0,-5 3 0,-2-3 0,0 6-1314,0-1 2180,-10 8 0,-3-18 0,-9 8 0</inkml:trace>
  <inkml:trace contextRef="#ctx0" brushRef="#br0" timeOffset="384">981 901 8904,'-22'0'739,"8"0"-146,-1 0 0,13 0-150,2 0 1,2 9-1,13 6 1,1 2-147,4-3 0,9 6 0,2-6 1,3 5-35,5 3 0,-5-7 0,2-1 0,3 1-40,2-3 1,-5 5-1,1-10 1,-1 0-97,-2 3 1,-3-8 0,-9 8-264,0 0 0,-10-5 0,-7 7 205,-10-3 1,-7 8-1,-10 0 1,-2 7 9,-5 6 0,-3 1 0,-6-4 0,4 2-127,2-3 0,1 6 0,7-3 0,-1-3-731,6-1 1,2-6 0,-2-2-2222,4-3 3000,6-9 0,9-5 0,0-12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3:58:21.6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436 1024 8085,'22'-22'-313,"-10"0"1,-7 1 1131,-10-1 0,-7 10 1,-10 5-1,-2 4-333,-5 3 0,3 3 0,-8 4 0,0 7-228,0 6 1,5 9 0,-5 5 0,0 4-123,0 8 1,8 5 0,-3 0 0,7 5-255,7-1 1,-2 6 0,10-11 0,2-1-197,3-3 0,12-20 0,4-6 0,8-8 177,7-7 1,-2-15 0,9-9-1,0-10-9,-2-5 1,7-10-1,-7-7 1,0 3-65,-5 2 0,-5 5 0,-2 2 0,-3 3 99,-4-3 0,2 8 1,-10 2-1,0 7-138,3 7 304,-8-4 0,8 26 0,-10 1 0,0 9 198,0 4 1,0 8 0,0 3 0,0-1 55,0 1 0,0 6 1,0-4-1,2 3-352,6-1 0,-3-9 1,7 4-1,0-2-666,0 0 1,2-10 0,8-9 0,0-3 708,0 1 0,-1-1 0,1-7 0</inkml:trace>
  <inkml:trace contextRef="#ctx0" brushRef="#br0" timeOffset="235">807 1285 8290,'0'34'0,"0"-5"0,0-5 48,0-2 1,0 0 0,0 0 183,0 0 1,0-1 0,0 1 122,0 0 0,0 0-152,0-1 1,0-11 84,0-10 0,0-10 0,2-14 0,3-5-172,2-7 0,0 2 0,-4-2 0,2-5-196,2-8 0,3 3 0,-6-5 0,6 5-562,2 3 1,0 7 0,5 2-1,-2 0 642,2 0 0,12 7 0,5-4 0</inkml:trace>
  <inkml:trace contextRef="#ctx0" brushRef="#br0" timeOffset="850">1046 1460 8290,'0'21'-670,"0"1"1,0-7 1055,0-1 1,10-11 0,2-3-326,0-13 0,7-6 0,-4-3 0,4-2-20,3-5 1,0 2 0,0-9 0,-1 0-177,1 2 0,0-5 0,-3 10 0,-2 3-2,-2 1 1,-10 4 0,2-1 377,-5 0 1,-4 3 26,-5 4 1,-5 6 0,-10 9 0,0 2 66,0 5 1,3-2-1,2 10 1,2 2-41,-2 2 1,0 3-1,1 2 1,1 2-130,-2 4 0,7 1 1,3-4-1,5 2-307,2-3 0,0 6 0,0-3 0,0 0-222,0 2 1,9-14-1,8 5 1,8-5 71,4-5 1,9-2 0,-1-13 0,4-4-124,2-8 0,11-6 1,1-6-1,1-4 224,-5-3 0,2-3 1,-2-6-1,-3-1 475,-2 1 0,-10 2 0,-4 2 0,-6 5 720,-6 3 0,-15 4-454,-5 12 0,-13 6 1,-16 9-1,-7 2-8,-5 5 1,5 8 0,-1 12 0,1 2-77,2-3 1,-4 6 0,9-1 0,2 1-461,3-1 1,2 5-1,0-7 1,3-2-422,4-3 0,6-2 0,11 0 0,5-3-26,8-4 0,7-6 0,4-9 0,6-2-58,2-5 0,-1 2 0,6-10 1,-5 1 344,-3 2 0,-2-5 0,-7 9 0,0 1 508,0-2 0,0 6-96,-1-4 0,-6 7 0,-3 7-474,-2 8 0,-1 4 0,-4 3 1,2 0-488,-2-1 0,7-1 0,0-3 702,1-3 0,6 1 0,-7 6 0</inkml:trace>
  <inkml:trace contextRef="#ctx0" brushRef="#br0" timeOffset="1067">2179 1634 8223,'12'-10'761,"-5"-4"0,-2-3 0,0 0-343,2 2 1,7 8 0,-4-5 0,2 2-535,5 5 1,2-4 0,3 1 0,2 3-1056,5 3 0,-2 2 1171,9 0 0,1-10 0,6-2 0</inkml:trace>
  <inkml:trace contextRef="#ctx0" brushRef="#br0" timeOffset="1200">2701 1242 8223,'-31'0'0,"-1"0"0,-6 0 0,1 0 589,-1 0 0,-4 0 0,-1 0 0,-1 0-454,1 0 1,-1 0-1,1 0 1,-1 0-1745,1 0 1609,-1 0 0,10 9 0,3 4 0</inkml:trace>
  <inkml:trace contextRef="#ctx0" brushRef="#br0" timeOffset="1752">3681 850 8490,'10'-66'-56,"-8"-4"1,5 3 0,-7 4-15,-7 0 0,2 7 0,-9 0 0,-3 3 683,-2 5 1,-10 12-1,-3 6 1,1 9-313,-1 6 1,1 5-1,4 10 1,-2 3-247,2 4 1,1 15 0,-1 17 0,-4 9-29,-3 10 1,10 5-1,0 5 1,9 7-46,5 12 0,-4 7 0,9-42 1,3 0-1,0-1 0,1 0 72,3 1 1,1 0-1,-1 2 1,1 1 0,3 3-1,2 0 1,1 2 0,2 1 25,1 0 0,2-1 0,-1-1 0,1-2 0,2-6 0,2-3 1,13 39 202,-4-12 1,-3-4-1,-5-11 1,-4-14 178,-8-10 0,-7-14 0,-7-7 0,-8-1-211,-4-2 0,-12-2 0,-6-10 0,-4-2-520,-2-6 0,-8-4 0,0-10 0,3 1-623,2-1 0,9 7 0,3 1 0,3-1-721,4 3 0,13-7 1613,7 4 0,4-4 0,3-3 0</inkml:trace>
  <inkml:trace contextRef="#ctx0" brushRef="#br0" timeOffset="2099">3725 1721 8173,'-22'29'-393,"0"0"1,0 0 0,1-5 0,-1 5 848,0 7 1,3 3 0,4 0 0,8-3-108,4 3 1,3-8 0,0-2-1,3-4 13,4-4 0,5-9 0,10-4 1,2-8 43,5-8 0,-2-6 1,7-13-1,0-4-116,-1-3 1,-6-5 0,2-9-1,-7-3-287,-8 3 1,3 4 0,-9 5 0,-4 3-109,-1-3 0,-3 1 0,0 1 1,-3 8-297,-4 5 0,-5 2 1,-10 1-635,1-1 0,-1 10 0,0 4 1035,0 6 0,0 12 0,1 2 0</inkml:trace>
  <inkml:trace contextRef="#ctx0" brushRef="#br0" timeOffset="2601">4008 109 8457,'0'-14'747,"2"2"0,3 0-229,2 0 1,8 4 0,-6-4 0,4 0-39,4 0 1,2 7-1,3-2-318,-1 5 0,1 2 0,0 2-96,0 5 0,-10 5 0,-5 12 1,-4 3-451,-3 2 0,0 12 0,-3 0 0,-4 8-170,-8-1 1,-4 5 0,-3 1 0,0-1-4,1 0 1,-1-2 0,0-10-1,0-7-681,1-12 1695,8-1 1,6-28 0,14 0 0,10-10-163,10-5 1,-3 0 0,8 1-1,-1 1-112,5 6 0,-2 2-183,3 4 0,-1 6 0,7-8 0</inkml:trace>
  <inkml:trace contextRef="#ctx0" brushRef="#br0" timeOffset="3350">4291 937 8495,'0'-15'1044,"2"3"-698,6 3 0,-4 1 0,11 8-294,2 0 0,-5 0 0,2 0-2,3 0 0,-7 3 0,0 4-64,-1 8 0,-6 6 1,2 6-1,-10 4-272,-10 3 0,-4-5 0,-3 8 0,-2 1-14,-5 3 0,2 3 1,-7-3-1,3-5 253,4-7 1,3-7 0,5-5-1,2-5 1262,2-2-863,11-3 0,-4-9 0,16-3-94,6-2 0,5-3 0,3 5 0,0-2-513,0 2 1,7-5 0,2 3-1,1 2-1239,-1 3 1494,8-8 0,-5-2 0,9-10 0</inkml:trace>
  <inkml:trace contextRef="#ctx0" brushRef="#br0" timeOffset="3516">4901 872 7931,'0'-13'-904,"-3"6"1640,-4 14 1,-5 6 0,-8 8-1,4 1-669,1 0 0,1 7 0,-8 2 0,2 1-663,6-1 1,-6 8 0,6-5 595,-5 0 0,-3 7 0,0-7 0</inkml:trace>
  <inkml:trace contextRef="#ctx0" brushRef="#br0" timeOffset="3716">4618 872 8359,'0'21'412,"0"1"0,0 0 0,2 0 0,3-1-41,2 1 1,12 0 0,1 0 0,9 0-159,5-1 0,2 1 0,8 0 0,-1 0-1677,1-1 1464,-1 1 0,10 0 0,3 0 0</inkml:trace>
  <inkml:trace contextRef="#ctx0" brushRef="#br0" timeOffset="4333">5728 959 8331,'10'-12'490,"-8"-8"1,5 6-73,-4-6 1,-6 6 0,-4 2 0,-7 2-42,-6 5 1,-4 3-1,-5 2 1,-7 0-44,-5 0 1,-3 17 0,1 7 0,-1 7-238,0 8 0,1 2 0,2 3 0,2-1-90,3 1 1,12-3 0,2-2 0,12-5-96,8-3 0,2-2 0,2-10 0,5-4 0,8-8 0,7-4 0,4-6 1,6-4-216,2-8 0,-1-6 1,6-6-1,-2-4-341,1-3 0,-6-3 0,-1-6 0,-2-1 265,0 1 0,-2 2 0,-10 0 0,-5-1 185,-2-4 1,-1-2 0,-4 4 0,2 1 1,-2-1 1,-5 8-1,-5 2 1,-2 3 387,2 4 0,-4 10 739,1 3 1,-6 11-445,6 3 1,1 10 0,7 14 0,0 3-22,0 2 0,0 9 0,0-4 0,0 3-71,0-1 0,0 0 1,0 5-1,0-2-366,0-3 0,0-7 1,0 8-1,3-1-698,4-2 0,-5-3 0,8-9 1,-3 0-2243,1 0 2907,8-10 0,-3 7 0,8-7 0</inkml:trace>
  <inkml:trace contextRef="#ctx0" brushRef="#br0" timeOffset="4516">6055 850 8325,'12'0'512,"-5"0"1,-12 2 0,-4 5-343,-3 8 1,4 4 0,-6 3 0,-1 0-321,3 0 1,-5 7-1,7 2 1,-2 1-772,-5-1 1,5 1 920,-2-3 0,-1-5 0,-6 7 0</inkml:trace>
  <inkml:trace contextRef="#ctx0" brushRef="#br0" timeOffset="4700">5881 872 8316,'14'-13'1296,"1"6"0,-8 5-932,7 2 0,-6 9 1,6 6-1,3 4-245,2 3 1,-4 0-1,2 0 1,5 2-283,4 5 0,3-5 0,-7 8 163,0-1 0,9 3 0,3 9 0</inkml:trace>
  <inkml:trace contextRef="#ctx0" brushRef="#br0" timeOffset="4900">6490 1155 8310,'22'0'364,"0"0"-405,0 0 1,-1 0 0,1 0 40,0 0 0,9 0 0,3 0 0</inkml:trace>
  <inkml:trace contextRef="#ctx0" brushRef="#br0" timeOffset="5016">6882 980 8310,'-43'0'200,"-1"0"1,1 0 135,-1 0 1,3 0 0,0 0 0,2 0-193,0 0 1,-4 8-1,14-1-144,2-2 0,3-3 0,2-2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3:58:30.3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414 106 8352,'7'-21'-10,"0"-1"1,1 0 830,-8 0-323,0 10 1,0 5 0,0 14-174,0 8 1,0 11 0,0 6 0,0 2 29,0 4 0,0 4 0,-3 4 0,-2 4-152,-2 8 0,-2-2 1,4 2-1,-3 3-491,4 2 0,-1-5 0,0-3 0,-2 1-415,2 0 0,2-8 1,3 0-1,0-9-1714,0-10 2417,0-14 0,0 4 0,0-7 0</inkml:trace>
  <inkml:trace contextRef="#ctx0" brushRef="#br0" timeOffset="292">0 368 9892,'10'-20'0,"7"3"265,9 3 1,1-1-1,12-6 1,4-1-214,6 0 1,11 0 0,-2 1 0,3-1-300,-3 0 0,5 0 0,-8 3 1,-1 4-71,-11 8 0,-2-3 0,-12 3 0,-2 2-428,-3 3 1,-12 4 0,-4 6 744,-6 6 0,-12 5 0,-2 3 0</inkml:trace>
  <inkml:trace contextRef="#ctx0" brushRef="#br0" timeOffset="483">240 520 8309,'-10'24'-672,"-4"1"1,-3-1 1957,2-5-846,5-12 0,13 3 1,4-12-1,8-3-56,4-2 0,12-3 0,6 5 0,4-5-151,2-2 0,1 7 0,0-2 0,-1 2-391,1-2 1,-1 5-1,1-6 1,-3 6 157,-5 2 0,5 0 0,-7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3:58:35.2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1350 1827 8028,'10'-12'-261,"-7"-7"1038,6 6 0,-9-1-458,0-1-305,0 11 1,-2-6 116,-5 10 0,2 0 115,-10 0 0,1 0-48,-8 0 1,7 0-1,1 0-60,-3 0 0,-2 2 1,-3 3-1,0 2 2,0-2 0,0-2 0,1-3 0,-3 0-31,-6 0 0,4 0 0,-10 0 0,-1-3-21,3-4 0,-9 2 1,2-9-1,-8-3-146,1-3 1,2 6-1,0-1 1,-2-4-49,-3-8 0,-7 3 1,7-5-1,3 5 74,2 2 0,-5 0 0,0 1 1,5-4 209,7-4 0,1 5 0,8-5 0,1 3-2,-2-4 0,14 4 0,-2-8 0,7 0-95,7 0 0,2-4 1,3-11-1,0-2-170,0 3 0,0 2 0,3 2 0,4 1 21,8-1 1,-3 1-1,2 2 1,1 2 204,-3 3 1,7 7-1,-4-5 1,2 2 60,-3 6 0,5 1 1,-6 4-1,1-1-103,1 0 0,-1 0 0,8 1 1,-3-1-199,-4 0 1,4 7 0,-7 1-807,0-3 1,5 5 98,-9-3 1,1 11 0,-4-6-1375,2 0 2184,1 8 0,1-8 0,3 10 0</inkml:trace>
  <inkml:trace contextRef="#ctx0" brushRef="#br0" timeOffset="432">218 259 8208,'-22'0'93,"3"3"0,2 1 540,3 4 0,6-1 774,-6-7 0,9-3-1065,-2-4 0,7 2 0,7-9 1,10-1-215,9 3 1,-1-7 0,6 4 0,-2-4-178,0-3 1,7 0 0,-6 1 0,-4-1-110,-2 0 1,-2 8 0,0 2 0,0-1-129,-1 1 1,-6 7 412,-1-2 1,-6 7 0,4 7 0,-2 8 222,-6 4 1,-1 10 0,-3 3 0,0-1 20,0 1 1,-3 4 0,-1-4 0,-4-1-139,3 0 0,3 1 1,2-6-1,0 4-817,0-4 0,0-9 0,0-2 584,0 2 0,19-8 0,6 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3:58:37.41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567 872 8095,'22'0'-490,"-10"-3"0,-2-1 1822,-1-4 0,-6-1 129,4 1-1098,-5 6 0,-4-5 0,-3 14 0,-4 8-23,-4 4 0,6 3 0,-7 2 1,-1 5-327,3 7 1,-7 5-1,4 5 1,-4 3-513,-3 2 0,0 9 0,3-4 0,2-1-88,2-4 1,3-5 0,-5-5-1,5-4-1953,3-8 2539,1-15 0,-1 5 0,-3-6 0</inkml:trace>
  <inkml:trace contextRef="#ctx0" brushRef="#br0" timeOffset="232">262 959 8309,'-7'15'177,"0"-1"0,-3-7 295,3 8 0,4-8 224,-4 8 0,5-8 0,2 7-274,0 3 0,9-5 0,6 3 0,4 2-304,3 2 0,0-4 0,0-1 0,-1 3-298,1 3 1,7 1 0,0-1 0,0-3-157,3-3 336,-8 1 0,17 6 0,-7 1 0</inkml:trace>
  <inkml:trace contextRef="#ctx0" brushRef="#br0" timeOffset="999">393 828 6939,'12'-21'228,"-2"-1"313,-10 0 0,-3 0-271,-4 0 0,2 8 1,-9 2-30,-3 2 0,5 3 0,-3 9 0,-2 6-59,-2 6 0,-3 5 1,0 6-1,0 1 14,1 3 0,-1 10 0,0 0 0,0 7 101,1 5 0,-6 7 1,3-5-1,4 2-90,1 6 1,7 2-1,0 5 1,2 2-157,5 2 1,3-1 0,4-13 0,6-8-366,6-4 0,5-4 0,6-6 0,4-10-864,7-9 1,3-7 0,2-12 1177,2-6 0,-4-4 0,14-9 0</inkml:trace>
  <inkml:trace contextRef="#ctx0" brushRef="#br0" timeOffset="1265">676 785 8271,'22'-10'-985,"0"0"1,-1-6 2020,1 1 1,0 10-309,0-2 0,-8 14 0,-2 10 0,-2 7-34,-5 5 0,-3 10 0,1-3 0,1 5-237,4 3 1,-1 0 0,-7 2 0,2 2-307,6 3 1,-6 9-1,5-4 1,-7 2-943,-7 0 1,2-7 0,-9 4 0,-1-1-1279,3-6 2069,-7-12 0,7 6 0,-10-9 0</inkml:trace>
  <inkml:trace contextRef="#ctx0" brushRef="#br0" timeOffset="1817">981 175 8308,'-15'10'454,"1"4"-142,9-4 0,5 0 0,15-13 0,4-4-5,3-8 1,7 3 0,2-2-1,3-1-58,5 3 0,2-7 1,2 4-1,1-4-9,0-3 1,-1 8 0,-2 2 0,-2-1-201,-3 1 1,-9 8-1,2-4 1,-5 6-20,-2 2 0,-3 5 0,-4 7 1,-8 12-103,-5 7 1,-4 15-1,-5 15 1,-5 9-17,0 10 0,-15 14 0,16-42 0,0 0 0,0 4 0,0 0-22,3 2 0,-1 0 0,-1 0 1,1 0-1,3-3 0,0-1 1,0 0-1,0 1 107,2-1 0,1 1 1,1-2-1,1 0 1,1-2-1,0 0 1,0 41 227,0-10 1,10-7 0,4-10 0,6-2 230,2-5 1,-8-7 0,1-12-1,-1-5 317,-2-3 1,5-2-117,-10-7 0,-2-10-428,-12-5 1,-5-4 0,-12-3 0,-3 0-30,-2 0 0,0-8 0,7 1 0,0 0 0,1-3 1,-1 8 0,0-6-2708,0 6 2516,1 2 0,-1 0 0,0 0 0</inkml:trace>
  <inkml:trace contextRef="#ctx0" brushRef="#br0" timeOffset="2398">1895 1874 8277,'-9'14'391,"-6"1"0,3-11 395,-2 4 0,-1-6-288,-7-2 0,8 3 1,2 4-258,2 7 1,-4-2-1,6 3 1,3 2 41,3 2 0,2 3 1,0 0-1,0 0 33,0-1 1,2 1 0,6-2-1,6-4 125,6-1 1,1-10 0,1 2 0,0-7-184,0-7 0,-1-5 0,1-10 0,0 0-477,0 0 0,-8-7 0,-2 0 1,-2 0-455,-5-2 1,-3 7-1,-2-5-20,0 4 1,-9 6-1,-6 5 1,-4 6-7,-3 6 1,0 2 0,-2 0 0,-3 0-1512,-2 0 2210,0 0 0,8 10 0,-1 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3:58:40.9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63 131 8364,'-14'8'-280,"-1"-1"1,8 0 2455,-8-7-1530,11 0 0,-4-10 0,16-2-161,6 0 1,5-7 0,3 4 0,0-2 11,0 3 1,2-3 0,3 7 0,2 1-212,-3-1 0,-2 3 0,-2 7 0,0 0-126,0 0 0,-1 0 0,1 0 1,-2 2-207,-6 5 0,3 5 0,-10 10 0,-2 2-344,-2 5 0,-6-2 0,-4 9 0,-8 5-144,-4 8 0,-10-3 1,-2 7-1,-3-5-36,-5-4 0,8 2 0,1-15 0,6 1 113,2-1 0,8-11 768,-1-13 0,13-5 135,2-2 0,10-7 1,11 0-1,1 2 128,0 3 1,0 2-1,0 0 1,-1 2-380,1 5 1,2-4-1,3 4 1,2-5-553,-2-2 1,-3 8 0,-2-1 0,-1-2-2064,1-3 2420,0-2 0,0 10 0,-1 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8T03:58:41.64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666 23 8228,'-21'-12'-96,"6"2"0,1 10 0,-3 0 130,-3 0 1,-2 0 0,1 0-1,-1 2 374,0 6 0,-9 8 0,-6 18 0,-4 15-187,-2 11 0,-1 13 1,21-26-1,0 3 1,-1 4-1,0 3 62,-2 6 0,1 2 1,0 3-1,2 2 1,3 3-1,3 2 1,3-3-1,2 1-66,3 0 0,1 1 1,-2 0-1,3 0 0,3-3 1,3-2-1,2-7 0,3-3-88,15 38 1,8-27 0,14-21 0,7-11-486,6-9 1,-6-4 0,3-6-1,-3-5 356,3-6 0,-5 1 0,10-1 0,4-3 0,8-3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18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 8317,'12'-14'891,"-5"-1"0,-2 11-469,3-4 1,-4-1-279,11 1 0,-1 1 0,8 7 0,0 0 52,0 0 0,-8 0 0,1 0 0,2 0-474,2 0 0,3 10 0,-3 4 8,-4 6 1,-6 1 0,-9 4 0,0 4 152,0 7 0,-9-2 0,-6 2 0,-4 3 105,-3 2 0,-7 3 0,0-1 0,2-2 72,3-4 1,2 1-1,1-9 1,1-2 15,6-3 0,4-2-174,10 0 0,2-10 0,6-7 1,9-8-211,9-4 1,1-10-1,9 2 1,3-4 307,2-3 0,3-9 0,-1-3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30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1482 1 8026,'-58'0'-180,"0"0"1,3 0 0,-3 0 0,4 2-144,1 5 1,5 6-1,-10 11 1,-3 2 322,-2 3 0,-2 13 0,0-1 0,-3 9 0,-5 6 0,-2 9 0,36-28 0,1 1 0,3 1 0,2 0 0,2 2 0,2 0 0,1 1 0,0 1 0,-2 1 0,-1 1 0,3 2 0,1 1 57,-1 2 0,3 1 0,3 2 0,2 1 0,5 0 0,1 1 0,2-1 0,0 1-13,1-1 0,0 0 1,4 5-1,2 1 1,1 0-1,1 1 1,1 1-1,2-1 89,-1 1 0,2 0 0,3-1 0,4 1 1,1 4-1,4-1 0,2-1 0,3 0 10,2-2 1,2 0-1,3-2 1,3-2-1,-1-4 1,1-1-1,2-1 1,1 0-79,1-1 0,1-1 0,-2-4 0,1-2 0,6-1 0,2-2 0,-2-6 0,1-4-42,38 15 0,3-15 1,10-16-1,2-10 73,2-10 1,-43-5 0,0-5 0,-3-3 0,-2-5-1,1-2 1,-2-3-72,0-2 1,0-3 0,-2-1 0,-2-2 0,1-8 0,-1-1-1,-2-1 1,-1 0 104,0-1 0,-1-1 1,-1-4-1,-2-2 0,-3 0 1,-1-1-1,-2-4 1,-1-1-43,0 0 1,-1-1 0,0-3 0,-3 0 0,-4 3 0,-2-1 0,-2-2 0,-1-1-47,-1 0 0,-2 0 1,-4 1-1,-2 0 0,0 0 1,-2 2-1,-2 1 1,-2 1-34,-1 0 0,-4 1 0,-2 2 0,-5 0 0,-5 5 0,-3 0 0,-2 3 0,-2 2-133,-3 1 0,-2 2 1,-2-2-1,-2 3 0,-1 6 1,-2 3-1,-3 2 1,-3 2-37,-2 2 1,-2 2 0,-42-17 0,42 24 0,0 4 0,-43-7 22,3 12 1,7 8 0,-2 2 0,-3 2-274,0 6 0,3-3 0,17 7 1,-1 0-18,1 0 0,2-5 1,5 5-1,7 0 427,5 0 0,8-2 0,4 7 0,5 0 0,0-3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38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7536 87 7720,'0'-22'-453,"0"1"2337,0-1-1809,0 10 1,-3 2-1,-4 10-90,-8 0 0,-4 0 1,-3 3-1,0 4 62,1 7 1,-11 6-1,-4 1 1,-5 4-89,-3 4 0,-2-3 0,-5 11 0,-7 4-24,-5 7 1,-9 1 0,-3 9 0,35-28-1,0 0 17,-4 1 1,-2 1 0,2 1-1,-1-1 1,-5 1 0,-2 0-1,0 0 1,0 1-51,-1 3 1,0-1 0,-2-1 0,1 0 0,-1 4 0,1 2 0,-2 0 0,-2 0 76,-3 1 0,-1 1 1,5-1-1,0 1 1,-6-1-1,0 0 0,4 0 1,0 1 9,1 2 1,0 0 0,-6 1 0,-1-1 0,3-1 0,-1 0 0,-3 0-1,1 1-11,1 2 0,0 0 0,0-1 0,-1 0 0,-2 5 1,-1 0-1,-2 1 0,0 0-99,-2 1 1,1 1 0,3-3 0,0-1 0,-1 1 0,0 0 0,3 0-1,-1 2 128,2 0 1,0 0 0,-2 3 0,1 0 0,-2 0 0,0 1 0,-1 1 0,0 0-22,1-1 0,1 0 1,0 0-1,1 0 1,0-1-1,1 2 1,-1 2-1,-1 1-79,-2 3 1,0 0 0,2-5 0,1 0 0,-3 6-1,0 1 1,2-3 0,1 0 35,0-3 1,1 1-1,0 3 1,0 0 0,-1-3-1,1-1 1,1 1 0,0-1 5,2-2 0,0 0 0,-1 2 0,1 1 1,2-1-1,1 1 0,0 2 0,-1 0 69,1 3 0,0-1 0,1-11 0,2 1 1,4 2-1,2 2 0,3-5 0,0 1 62,2-2 0,1 0 0,0-1 0,0 0 0,2 0 0,0 0 0,1 0 0,2 0 55,2-3 1,1-1 0,2-2 0,1 0 0,1-2 0,1-1-1,0 0 1,1-1 12,-28 37 0,17 4 0,-3-11 0,6-1-63,4-4 1,2-1-1,13-3 1,5-8 135,6-11 1,6-3 0,4-12-1,6-5-102,6-7 0,8-7 1,4-10-1,6-3 312,2-4 1,9-5-1,11-10 1,-1-2-386,0-5 0,8 2 1,-6-7-1,3 1-32,0-1 0,-7 7 1,5-2-1,-3 5-117,-5 2 1,-2-2 0,-2-3 0,-3 1-124,-5 6 0,-4-2 1,-10 10-1,-3-2-1133,-5-1 666,6 11 1,-20-6-333,0 10 1025,-10 0 0,-12 10 0,1 2 0</inkml:trace>
  <inkml:trace contextRef="#ctx0" brushRef="#br0" timeOffset="416">981 6337 8024,'-10'12'175,"5"5"624,-9-10-263,-1 1 1,1-8 12,-1 0 1,13 0-292,2 0 0,9-3 0,13-2 0,0-2-105,0 2 1,0 3-1,2 2 1,2 0-142,3 0 0,3 0 0,-6-3 1,6-1-141,2-4 1,-8 1 0,3 5 3,-4-6 1,-4 6-1,-1-8 305,-6 1-167,-4 6 1,-20-4 0,-7 14 11,-9 8 0,2 4 0,-5 3 0,4 0-91,4-1 0,-1 8 1,0 0-1,0 0-497,0 3 1,3-8 0,5 5 561,6-5 0,-4-2 0,0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39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44 8252,'-15'0'-150,"1"0"179,-3 0 1,5 0 0,-3 0 332,-2 0 1,5 0-149,-2 0 0,7 0 1,-6-2 268,4-6 1,1 3 496,8-9-341,0 9-405,0-5 1,3 10-140,4 0 1,5 0-1,10 0-65,0 0 1,-8 0 0,1 0-1,2 3-292,2 4 1,3-5-1,0 6-138,-1-6 0,1 5 1,0 1-851,0-3 1,0-3 1249,-1-2 0,1 10 0,0 2 0</inkml:trace>
  <inkml:trace contextRef="#ctx0" brushRef="#br0" timeOffset="1016">153 44 8282,'-12'-2'63,"2"-3"726,0-3-284,8 1 1,-10 0 456,5 0-671,4-1 0,-4 8-255,14 0 0,5 3-202,10 4 0,0-5 1,-3 8-1,-2-3 149,-2 1 0,-1-1-320,8-7 1,0 0 232,0 0 1,-3 2 265,-5 6 1,-1-6 0,-9 8-81,4-1 0,-1-4 0,-7 10-56,0 2 1,-7 2 0,-3 0 0,0-2-162,1-2 0,-6-1 1,5 8 134,-2 0 0,-2 0 0,-8-1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3.6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675 218 8164,'-14'-14'-444,"-1"-1"0,8 11 0,-5-6 0,0 3 757,0-1 1,5-1 0,-8 4-205,-2-2 0,5-8 0,-3 8 0,-1 2 20,-4 3 0,6-6 0,-1 1 0,-2 2 66,-2 3 0,-3 2 0,0 0-129,1 0 1,-1 0 0,0 0 0,0 0-36,0 0 0,1 0 0,-1 2 1,0 3 1,0 2 1,3 10 0,2-2 0,2 2-31,-1-3 0,3 6 1,-1-6-1,-1 5 29,3 3 0,-5 0 0,8 0 0,-1-1 114,0 1 0,3 0 0,7 2 0,-2 3-38,-6 2 1,6 0 0,-5-7 0,4-1-52,3 1 1,0 2 0,3 3 0,2 2-46,2-2 0,3-3 0,-6-2 1,6-3 64,2-4 0,-5 4 0,5-5 1,-2 6 40,-5 2 1,5-1 0,-1 1-1,3 0-35,5 0 0,-5-3 0,1-2 1,-1-3-17,0 3 0,0 3 1,5 2-1,-3-3-30,3-5 1,3 6-1,1-8-21,1 0 1,0-2 0,0-8-1,0 3-28,-1 2 1,3 0 0,3-7 0,2 0 0,-2 0 1,-1 0 0,1 0 0,2 0 4,-2 0 1,4 0 0,-2 0-1,-2 0 4,-3 0 1,0 0 0,3 0 0,2 0 106,-3 0 1,-1-2-1,-4-3 1,1-2-84,0 2 0,-8-7 1,1 0-1,2-3 6,2 1 0,3-1 0,-3-6 0,-2-1 43,-2 0 0,-1 7 0,6 1 0,-3-3-62,-3-2 1,1-3-1,4 0 1,-2 3-14,-2 4 1,-3-4 0,5 4-1,-5-4 61,-3-3 1,1 0 0,-5 1 4,2-1 1,0 0-1,-7 0 1,0 1-49,0-1 0,0 0 0,0 0 1,0 0-22,0 1 0,-7-1 0,-3 0 0,1 0 10,-1 1 0,-4-1 0,4 0 0,-2 0-1,-5 0 1,5 1 0,-3-1-1,-2 0 13,-2 0 1,-3 1 0,0-1 0,1 0 29,-1 0 1,0 1 0,-2 1-1,-3 3 31,-2 3 0,-7 2 0,4-5 1,-1 5-142,-6 2 1,5 3-1,-2 7 1,-3 0-148,-2 0 0,-3 0 1,3 0-1,2 0-180,3 0 1,7 2 0,-5 3-618,3 2 1,2 0 1008,7-7 0,0 0 0,0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4.8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0 393 8343,'0'12'-355,"0"-3"0,0-11 0,3-3 428,4-2 0,-2-3 0,9 5 0,3-4-75,2-3 0,11 4 0,1-6 0,3-3 10,5-3 0,11-1 0,11-3 0,7-3 13,4-2 0,10 0 1,1 7-1,6 0 59,6 0 1,-1 3-1,-7 2 1,3 5-47,4 2 0,3-4 1,-46 10-1,-1 1 1,47-2-75,0 2 1,-8 3 0,8-2 0,-2-3 12,-1-2 0,-43 3 1,0 1-1,43 3 1,-2 0 105,-3 0 0,6 2 0,-1 3 0,-2 5-29,-2 2 1,-3 2-1,2 8 1,3-3-34,3-4 1,-3 4 0,-10-4 0,-2 4-3,2 3 1,7 7 0,1 0-1,-8 0 42,-4 2 1,-6-4-1,-4 7 1,0 0 59,-3 0 0,5-1 0,-12 6 0,5-2-35,3 1 0,-1 3 0,0 3 0,1-1-39,-1 1 1,0 0 0,3-1 0,0 1 34,-3-1 1,5-6-1,-9-1 1,6 0-9,6-2 1,7 5-1,-5-10 1,2-3-87,6-1 0,1-4 1,3 1-1,0-3 19,1-4 0,1-3 0,3-7 0,5 2-1,2-2 0,-48-4 0,0-2 0,2-1 0,0-1 0,-1-1 1,0-2 33,-1 1 0,0-2 0,43-14 1,-43 6-1,0 1 0,0-1 1,-1 1 11,0-2 0,0 0 1,-1 3-1,1-1 1,42-19-1,2 1 11,-2 6 0,-2-6 1,-6 3-1,-4 0-38,-7-2 0,-8 6 1,-4-4-1,-6 5 39,-2 2 0,-2 8 0,-10-1 0,-2 1-18,-3 2 1,-7-8-1,5 8 1,-5-2-51,-9-1 1,1 10 0,-8-4-271,-1-1 1,-3 5-379,-9-9 1,0 6-356,0-6 0,-2 9-428,-5-2 1439,-5-5 0,-10 0 0,0-10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5.1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 7525,'-10'12'-942,"8"0"2459,-5-5-1500,4-4 238,3 6 1,3-9 0,4 0-22,7 0 0,3 3 0,0 2 1,-2 2-117,2-2 1,4-3 0,6-2-1,2 0-117,-2 0 1,4 0 0,-2 0 0,-2 0-72,-3 0 1,5 0-1,0 0 171,-2 0 0,-3 0 91,-2 0 0,-10 3-13,-5 4 1,-4-2 0,-6 9 0,-4 3-92,-8 3 1,3 1 0,0 1-1,0-3-1015,0-4 0,7 4-1110,-2-4 2037,4-5 0,3-1 0,0-9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5.7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44 196 8180,'0'22'0,"0"2"0,0 3-8,0 2 1,2 2 0,3-2 0,5 8 40,2 4 0,-8-5 0,4 0 0,-6 3 84,-2 2 1,0 0-1,0-2-70,0-3 0,-10-11 1,-2-6 137,0-17 0,-5-14 0,8-14 0,-1-8 112,0-7 1,3 0 0,7-15 0,0 0-291,0 1 1,10 4 0,4-5 0,6 3-257,1 4 1,1 3 0,0 5 0,0 5-77,-1 7 0,4 0 1,1 7-1,3 10-581,-2 7 1,-3 8 905,-2 4 0,0 15 0,-1 12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5.9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1 214 8180,'0'36'-106,"0"0"1,0-9 0,0 4 0,0-2-38,0 0 1,0 0-1,2-9 367,5-6 1,-2 3-21,10-9 0,-1-11 1,8-11-1,0-6-169,0-2 0,-1-7 0,1-2 0,0-3-114,0-5 0,-8 6 0,-2-1 0,0 0-7,0 0 0,-7 7 1,3-2-1,-6 5-107,-2 2 0,0 0 232,0 1 1,-2 9-1,-6 7 219,-6 10 0,-3 14 1,0 12-1,2 3-43,-2 5 1,5 2 0,0 3 0,3-3-104,4-5 1,2 5-1,3-7 1,0 0-228,0-5 1,0-5 0,3-4 0,4-6-230,8-7 0,4-4 0,3-3 0,2-3-260,5-4 1,-5-12 0,5-13 603,-5-2 0,8-2 0,2-7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6.1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8180,'0'22'19,"0"0"1,0-1 0,0 4 0,0 1 230,0 3 0,0 10 1,0 0-1,0 9 60,0 10 1,0 5 0,0 2 0,0 1-159,0-1 0,0 8 1,0-1-1,0-2-417,0-2 1,2-5-1,3-2 1,2-8-2043,-2-7 2307,-3-8 0,8-25 0,2-4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6.3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1 174 8220,'12'-21'188,"0"1"0,-7 3 1,4 5-15,3 3 0,-4-6 1,6 5-35,3-2 0,10 5 1,2-5-1,0 2-298,2 5 0,-4 1 0,9-1 1,0-3-356,-2 4 0,5 1 1,-10 3 512,-2 0 0,7 10 0,-1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18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0 9866,'-14'22'99,"-1"0"1,3 7 0,-5 2 0,3 3-422,-3 5 1,-3-5 0,-1 5 0,-1 4-1293,0 5 1614,10-6 0,-17-1 0,5-7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6.6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65 0 8102,'0'15'-114,"-2"-1"310,-5 3 1,4 2 0,-6 6-1,1 1-138,1 3 0,-2 8 1,4-6-1,-3 0-137,4 1 0,1-1 1,6-4-144,4 2 1,-2-2-1,9-13 1,3-7 9,2-4 1,-4-13 0,0-4 0,1-8-9,4-7 0,-1 2 0,-2-7 0,-5 3 123,-2 4 1,0 3 0,-6 2 641,4 0-154,-1 10 0,-9 5 1,-3 14-1,-3 8 112,4 4 0,-6 10 0,3 3 0,2-1-126,2 1 1,3 4 0,0-5-579,0 3 1,3-7-1,2 2 1,4-7-1971,3-8 2171,3-4 0,7-10 0,-1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6.9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0 368 8180,'0'27'-11,"0"-5"1,0-3 117,0 1 0,0-6 1,0 1 333,0 2 189,0 2-485,0-7 1,0-5-1,0-14-137,0-8 0,3-6 1,1-6-1,4-4-37,-4-3 0,1 5 0,0-8 0,2-1-168,-2-3 1,5-3 0,0 3-1,-1 2-177,1 3 0,5 9 0,-6 1 1,1 6-319,0 6 0,6 9 692,-1-2 0,-5 24 0,-1 7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7.22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0 8160,'0'22'54,"0"0"1,-2-7 0,-3-1 0,-2 3 172,2 2 0,2-4 0,3-1 1,0 3 154,0 3 1,0 1 0,0 1-116,0 0 1,0 0 2,0 0 1,0-8-215,0 1 0,0-13 0,0-2-64,0-12 1,0-7-1,0-6 1,0-1 37,0-3 1,0 0 0,3 7 0,2 0 15,2 0 1,3 8 0,-6-1-1,6 1-36,2 2 1,-4 2 0,6 10-254,3 0 0,2 0 0,3 2-285,0 6 0,-3 4 0,-2 10 0,-2-1-1540,2 1 2068,2 10 0,12 1 0,3 11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7.4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305 213 8180,'20'-34'39,"-6"3"1,-6 2 296,-6 0 0,-2 0 0,-2 9 118,-6 6 0,-4-3 0,-10 10 0,1 4-71,-1 8 0,0 2 0,0 13 0,3 6-203,4 6 1,-4-3 0,7 7 0,0 3-174,5 2 0,4 3 0,3-1 0,0 1 18,0-1 0,3-2 0,1-2 0,4-5-65,-3-3 0,4 1 0,-1-6-33,-4 4 1,-4-4-234,-7-11 0,2-6 0,-9-9 0,-3-2-756,-3-5 1,-1 2 0,-1-10 1061,0-2 0,0-12 0,1-5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7.8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1 8404,'-7'14'-386,"0"1"1,-8 2 0,6 14 0,-1 13 750,0 11 1,1 18 0,4 9-1,-2 10-142,4-42 1,1 2 0,0 2 0,1 1 0,1 1-1,0 1 1,0 1 0,0 1-265,1-2 1,-2-1 0,-2 0 0,-1 0 0,0-3 0,1 0-278,1-1 1,-1-2 0,-9 37-1,0-12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7:48.4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7235,'0'22'-124,"0"-8"0,2-2 0,3 0 634,3 0 1,1-4 0,-2 4 0,8-3-412,4-4 1,3-2 0,2-3 0,3-3 10,2-4 0,10 2 0,-3-7 0,5 0 145,3 0 0,-8 7 0,-2-2 1,0 4-203,0 3 1,-8 10 0,3 7 0,-7 7 12,-7 5 0,1 10 1,-8-3-1,-3 5-183,-3 3 0,-2 7 0,-2 2 0,-6 0-185,-6 0 0,-3-2 0,0-10 1,2-7-59,-2-12 1,5-3-1,-2-11 309,-3-4 1,7-11 0,3-10 0,5-9 10,2-11 0,0-6 1,2-6-1,3-1 35,2 1 0,10 3 1,-2 3-1,4 2 298,3 4 1,-1 6-1,1 9 1,2 3-136,5 4 1,-4 5 0,4 13 0,-5 4-94,-2 8 1,2 14 0,0 7 0,0 5-46,-4 3 1,-6 7 0,3 2 0,-2 2-206,2 6 0,-8-8 0,1-2 0,-3-8 129,0-6 1,10-6 0,-2-11 127,4-6 0,3-4 0,0-13 0,0-6 93,-1-13 0,1-2 0,2-13 0,3-1-100,2-3 0,0-5 1,-7-3-1,0-2-128,-1 3 0,-6 2 0,-1 0 0,1-2-417,-3-3 0,-2 0 0,-10 7 0,0 3 392,0 5 1,-10 14 0,-5 15-1,-4 5 333,-3 2 0,-2 19 0,-3 12 0,-2 13 50,3 7 1,-6 2 0,3-5 0,5 3 507,7-2 0,0-3 0,10-3 1,2 1-348,3-1 0,7-2 0,9-4 0,18-8-1257,14-5 0,12-5 0,14-4 801,8-8 0,5-14 0,2-5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8:05.2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0 8104,'-22'25'0,"3"4"0,2 7-90,2 5 1,10 5-1,-2 5 1,5 4 565,2 1 0,0 7 1,2-5-1,3 5-280,2 2 1,8-2 0,-8-5-1,-2-7-739,-3-5 0,1-12 1,1-5-869,4-5 1411,-1-12 0,-17-12 0,-2-12 0</inkml:trace>
  <inkml:trace contextRef="#ctx0" brushRef="#br0" timeOffset="565">0 196 8104,'0'12'352,"10"8"1,-5-11-1,9 6-233,3-8 1,3-4 0,1-1 0,4 3 45,4 2 0,-3 0 1,8-7-1,0 0-23,0 0 1,-5 8 0,7 1 0,0 3-42,-2 5 0,-2 3 0,-10 2 0,-3-1 12,-5 1 0,3 0 0,-7 0 0,0-1-83,-1 1 0,-1 0 1,-8 0-1,-3-1-42,-4 1 1,-3-7 0,-7-3-141,3-2 0,-1-6 142,-6-11 0,8-5 1,6-10-1,5-2-135,2-5 0,7 5 1,3-8-1,2 3-6,5 0 1,2-7-1,3 7 1,0 5 141,-1 7 1,-6 0-1,-1 7 1,3 1 108,3-1 0,2 10 0,-1 12 0,-1 5 193,-6 7 1,6 10 0,-8-3 0,2 1-128,1-1 0,-1 6 0,8-8 0,-3-3 0,-4-2 0,4-4 0,-4-6 0,4-6-86,3-6 0,7-2 1,0-2-223,-2-6 0,-6-4 1,-4-10-1,-5 1 42,-2-1 1,5-7 0,-8 0 0,-2 0 4,-3-3 0,-2 1 0,0-5 1,0 4-38,0 1 1,-2 7 0,-6-6 96,-6 6 0,-6 12 1,-1 7-1,-1 10 130,0 10 1,8 14-1,-1 7 1,1 5 354,2 3 1,-5-1 0,9 3 0,3 3-345,3 1 0,2 1 0,2-7 0,8-1-1076,12 1 1,9-10 969,13-5 0,19-5 0,5-2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8:04.4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22 478 8068,'-10'-12'-314,"8"4"1,-5 16 1048,4 6 1,3 8 0,0 4-1,0 3-500,0-2 1,0-3 0,0-2 0,0 0-917,0 0 0,10-1-378,4 1 1,-2-10 1058,3-5 0,0-4 0,6-3 0</inkml:trace>
  <inkml:trace contextRef="#ctx0" brushRef="#br0" timeOffset="350">22 42 8068,'0'-22'-730,"0"10"1,7 5 0,3 14 826,2 8 1,-5 6-1,8 6 1,-1 5 71,-2 1 0,8 4 0,-6 6 1,6 1 74,1-1 1,1 8 0,-2 0-1,-4 0-15,-1 2 1,0-7 0,6 5 0,-1-8-106,-6-6 0,3 1 1,-10-9-1,-2-2 196,-2-3-161,-3-12 1,-8-4 0,1-16-1,2-9-29,3-9 0,2-1 1,0-9-1,0-3-107,0-2 0,0-3 0,0 3 0,2 5 87,6 7 1,-4-2-1,11 4 1,-1 5 18,-2 5 0,8 12 0,-6-2 0,6 7-127,1 7 0,-6 15 0,-3 14 0,-2 6-422,-5 1 0,4 8 420,-1 0 0,-1 9 0,-7-4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8:02.9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131 436 8059,'-12'9'258,"2"-6"0,13-1 0,4-12 0,8-2-225,4-5 0,3-2 0,-1-3 0,-1 0-83,-6 1 0,6-1 1,-8 0-1,0 0-160,-5 1 1,-4 6 0,-3 1 57,0-3 0,-3 7 1,-4 3-1,-8 4 253,-4 3 1,-3 3 0,-2 4 0,-3 7 243,-2 6 1,0 11-1,8 3 1,-1 2 126,0 1 1,3-8 0,4 7 0,8 0-43,4-2 0,3 7 0,3-7 1,4 0-314,8-5 0,4-5 0,3-4 0,2-3-518,5-3 1,-2-9 0,6 2 0,1-4-2394,0-3 2794,-7-10 0,14-2 0,-7-10 0</inkml:trace>
  <inkml:trace contextRef="#ctx0" brushRef="#br0" timeOffset="250">414 523 8059,'0'21'19,"0"1"1,0 0 0,0 0 230,0 0 0,0-1 0,0 1 110,0 0 1,0-8-1,0 1 526,0 2-674,0-7 1,0-3-1,0-14-40,0-8 0,0-12 0,0-4 0,0-3-37,0-5 1,0-4 0,0-8 0,3-5-565,4 1 1,-5-6 0,8 10 0,-3 1-249,0-4 1,8 16 0,-5-3-1,2 7-1059,5 7 1736,-8 13 0,11-6 0,-8 8 0</inkml:trace>
  <inkml:trace contextRef="#ctx0" brushRef="#br0" timeOffset="733">632 523 8059,'2'34'-309,"6"-5"0,-6-5 1,5-2-1,-4-1 1166,-3 1 1,0-7 234,0-1 1,-3-9-596,-4 2 0,5-7 0,-8-7-316,0-8 1,8-4 0,-5-3 0,4 1-111,3-1 1,0-7-1,0-3 1,0 1-124,0-1 0,0 1 0,0 4 0,0-2-538,0 3 1,0 1 0,0 4 0,3 1-295,4 6 1,-2-3 0,9 10 456,3 2 0,3 2 1,1 6-1,1 2 427,0 2 0,0 10 0,-1-5 0,1 2 0,0 1 0,0-8 0,-1 5 0,1-2 42,0-5 1,-7 0 1202,-1 2-108,1-5 1,-6 10-839,-9-4 1,-2 1 0,-13 11 0,1-1-118,2 5 0,-5 5 0,7-2 0,0 4-151,1 3 1,1-5-1,8 5 1,0-2-15,0-6 0,10-4 0,5-7 0,4-8 104,3-5 1,0-2-1,-1-2 1,-1-5-77,-6-8 0,3-12 0,-10-4 0,-2 0-396,-2-1 1,-3-4-1,0 7 1,0 0-553,0-3 0,-3 6 0,-2-8 903,-2 2 0,-10 3 0,5 7 0</inkml:trace>
  <inkml:trace contextRef="#ctx0" brushRef="#br0" timeOffset="1049">1263 370 8059,'0'34'0,"0"-2"0,3-11 1,2 1 112,2 0 0,0 0 1,-7-1 630,0 1 1,0 0 505,0 0-460,0-10-532,0-2 0,0-27 1,0-5-216,0-2 0,0-1 1,0 1-1,0-2-340,0-3 0,0-8 0,0 6 1,0-1-94,0 1 0,3-5 0,2 7 1,4 2 231,3 3 0,-4 2 1,6 0-1,3 3 15,2 4 1,3 6 0,0 9 0,0 0 142,-1 0 0,11 9 0,2 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8:00.1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325 651 8103,'-29'-19'0,"0"4"235,0 5 1,7 10 0,0 0 105,1 0 1,-1 10-1,0 7 1,0 7-152,1 5 0,6 8 1,1-6-1,-1 0-103,3 1 0,-5-3 1,10-7-157,2-1 0,12 1 0,8-2-98,4-6 0,5-4 0,3-13 1,2-1-127,-3-4 1,-1-9-1,-4 3 1,1-6 4,0-1 0,0-1 0,0 0 0,-3 0-59,-5 1 1,6-1 820,-6 0 1,-2 3-10,3 4 1,-10 8-111,2 14 1,-5 13 0,-2 11 0,0 0-212,0 1 0,0 4 0,0-4 0,0-1-713,0 1 0,8-3 0,1-5 569,3 5 0,3-5 0,7 7 0</inkml:trace>
  <inkml:trace contextRef="#ctx0" brushRef="#br0" timeOffset="483">761 19 9167,'0'25'0,"-3"6"281,-4 13 1,2 2 0,-7 14 0,2 5-121,6 6 1,-6 8 0,3-4-1,2-2-132,2-5 0,3 0 1,0-20-1,0-7-70,0-10-94,0-6 1,0-16 0,0-11-48,0-17 0,0-3 0,0-10 0,0 3 69,0 0 0,0-7 0,0 7 0,3 0-3,4-3 0,-2 8 0,9-5 0,3 7 83,3 8 0,-6-3 1,1 10-1,2 2 274,2 2 1,10 3-1,0 3 1,-2 4 43,-3 8 1,-2 4-1,-1 5 1,-1 3-90,-6 2 0,-4 7 0,-10-4 1,0-1-131,0 1 1,-2 4 0,-6-7 0,-9-3-202,-9-1 1,-1-4 0,-12 1-1,-4-2-225,-6-6 0,-4 3 0,5-10 0,-3-2-44,3-2 1,2-3 0,5 0-1,2 0-487,3 0 1,19-3 890,2-4 0,10-15 0,5-12 0</inkml:trace>
  <inkml:trace contextRef="#ctx0" brushRef="#br0" timeOffset="833">1392 694 8126,'20'-21'8,"-4"-1"0,-3 0 182,-4 0 0,-2 1 0,-7-1 198,0 0 0,-9 3 1,-6 4-1,-6 5-106,-9 1 0,-1 6 1,-8-4-1,3 7-96,-3 7 0,8 5 1,-1 10-1,3 0-289,0 0 1,3 0 0,11 2 0,8 2-134,5 3 0,2 8 0,0-8 0,2-3 106,5-1 0,5-4 1,12 1-1,3 0 168,2 0 1,7-1 0,-7 1-1,-2 0 108,-3 0 0,3 0 0,-3-3 0,-7-2 47,-5-3 1,-5 1-329,-7 7 1,-17-3-1,-7-2 1,-7-5-220,-8-2 1,-2-3 0,0-7 0,2 0-107,3 0 0,9-2 0,-2-3 460,5-3 0,2-18 0,0 2 0</inkml:trace>
  <inkml:trace contextRef="#ctx0" brushRef="#br0" timeOffset="1066">1457 716 8123,'-2'20'288,"-3"-3"1,-4-3 244,-4 3 0,6 10 0,-5 2 0,0-3-191,0-2 0,7 6 0,-2-1 0,4-3-122,3-2 0,10-12 0,5-2 0,4-3-51,3 1 1,-1-4 0,1-11-151,0-7 0,-3-6 0,-4-1 0,-8-1-491,-4 0 1,-3 0 0,0 0 0,0 1-96,0-1 0,-3 0 1,-2 0-1,-4 3-560,-3 4 1,4-4 1126,-6 5 0,-1-6 0,-7-2 0</inkml:trace>
  <inkml:trace contextRef="#ctx0" brushRef="#br0" timeOffset="1316">1653 85 8126,'15'-8'264,"0"1"88,-11 0 0,13 9 1,-9 8 48,-4 12 1,-8 9 0,-4 15-1,3 3 5,3 1 0,-5 11 0,0-1 0,2 11-200,2 8 1,-4 6-1,0 2 1,2-2-427,2-5 0,3-5 1,0-10-1,0-2-880,0-5 0,0-14 0,0-15-1173,0-5 2273,10-12 0,2-12 0,10-12 0</inkml:trace>
  <inkml:trace contextRef="#ctx0" brushRef="#br0" timeOffset="1699">1893 738 8126,'0'-22'408,"0"0"1,0 13 25,0 9 0,-2 9 0,-3 13 0,-3 0-217,4 0 0,1 2 0,3 3 1,0 2-107,0-3 1,0 1 0,0 0 0,3-1-18,4-7 1,-2 1-1,9-10 1,3-1-217,3 1 1,1-3 0,1-9 0,0-6-164,0-6 1,-1-1 0,1-4-1,0-5-23,0 0 1,-8-3 0,-2 0 0,0-2 38,1 3 0,-9-6 0,4 3 0,-6 3 149,-2 1 0,0 4 0,0-1 378,0 0 0,-2 10 0,-3 7 58,-2 10 0,-8 7 0,5 12 0,1 3 79,-1 2 1,0 7 0,6-4 0,-4-1-329,3 1 1,3 4 0,2-7 0,0-2-226,0-3 1,0-2 0,2-3-412,6-5 0,-3-4 1,9-10-1,3 0-643,2 0 0,3-5 1212,0-9 0,0-1 0,-1-16 0</inkml:trace>
  <inkml:trace contextRef="#ctx0" brushRef="#br0" timeOffset="1881">2416 41 8126,'21'-7'69,"1"0"1,-7-8 0,-1 8 191,3 2 1,-7 15 0,-3 12-1,-4 11 199,-3 9 0,0 11 0,-3 5 1,-2 7-106,-2 8 1,-3 7 0,3 14 0,-5 5-422,0 0 1,3-49 0,1 0 0,1 39-1,-1 1-1040,-1-6 0,6-23 0,-2-10 1106,10-18 0,7-28 0,10-7 0</inkml:trace>
  <inkml:trace contextRef="#ctx0" brushRef="#br0" timeOffset="2266">2220 564 8135,'-8'-15'113,"1"1"1,0 7-94,7-8 1,2 10 0,6-2 0,6 4-169,5 3 0,3 0 0,0 3 0,2 4 78,5 8 1,-5 4-1,8 5 1,-3 3 86,0 2 0,2 7 0,-4-7 0,2-2 182,-2-3 0,4-5 1,1-2-1,-1-5 74,0-2 0,-1-3 1,-6-7-1,2-2-153,3-5 1,8-8 0,-8-14 0,-3-7-179,-2-5 1,-4 0 0,-3-1 0,-5 4 18,-2-1 0,-3-5 1,-10 13-1,-4 0-179,-7-1 0,-8 10 1,-7 10-1,-7 3 230,-6 4 0,6 5 0,2 9 0,0 11 339,0 6 1,1 13 0,-4-3-1,8 5 107,5 3 1,2 2 0,3 2-1,4 3 10,8-2 0,5 4 1,2-2-1,5-3-453,9-2 1,3-5 0,19-5-1,5-7-1203,8-4 0,-1-4 1188,10 1 0,0 0 0,8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18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8249,'12'3'495,"-4"4"0,-3-2 0,-1 9 0,6 3-301,2 3 1,3 9 0,6 0-1,1 0-154,0 2 0,7 1 0,0 6 0,0-4-309,3-2 269,-8-3 0,7 2 0,-9 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20:58:06.7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0 850 8157,'12'14'101,"-4"1"0,-6-1 0,-2 8 455,0 0 0,0-8 0,0 1 0,0 2-830,0 2 0,3 3 0,1 0-574,4-1 848,9 1 0,-15-10 0,8-2 0</inkml:trace>
  <inkml:trace contextRef="#ctx0" brushRef="#br0" timeOffset="150">87 588 8091,'-12'-14'-731,"5"-1"90,5 10 641,2-4 0,9 9 0,3 0 0</inkml:trace>
  <inkml:trace contextRef="#ctx0" brushRef="#br0" timeOffset="402">349 828 8209,'0'22'-90,"0"-1"191,0 1 1,-7-7-1,-3-3 415,-2-3 0,4-1-110,-6-8 0,9-3-283,-2-4 1,4-5 0,3-10-194,0 0 0,3 3 1,4 2 150,8 3 0,4 9 0,3-3 24,0 6 0,-1 2 1,1 2-128,0 6 0,0 4 0,-1 10 1,-1 2-622,-6 5 0,6-5 1,-6 5 642,6-5 0,1 8 0,1 2 0</inkml:trace>
  <inkml:trace contextRef="#ctx0" brushRef="#br0" timeOffset="619">850 240 9702,'-12'12'320,"4"10"0,6 9 0,2 13 0,0 2-14,0 5 1,2-3 0,3 10 0,2 5-384,-2 7 1,5-2 0,-3 4 0,-2-6-716,-3-8 1,-2-7 0,3-13 791,4-1 0,-4-20 0,6 2 0</inkml:trace>
  <inkml:trace contextRef="#ctx0" brushRef="#br0" timeOffset="801">436 610 8582,'2'-22'475,"6"1"1,-4 6 0,11 3 0,4 0-152,8 0 1,7 4 0,9-6 0,6-1-305,9 3 1,0-7 0,17 7 0,-3 0-673,1 5 0,0-3 0,-10 3 0,-8 4-1448,-11 8 2100,-10 7 0,-13 20 0,1 1 0</inkml:trace>
  <inkml:trace contextRef="#ctx0" brushRef="#br0" timeOffset="1136">1111 893 8158,'0'22'0,"0"0"32,0 0 0,0-8 287,0 1 1,2-11-1,6 1-148,6-10 0,-2-7 0,3-9 1,2-4-50,2-4 0,5 3 1,3-11-1,2-1-152,-2-3 0,-3 4 0,-3 3 0,1 3-63,0 4 0,-10-4 0,-5 2 10,-4 2 0,-13 13 1,-4 6-1,-8 6 278,-7 2 0,2 2 1,-9 6-1,-3 9 243,-2 9 0,7 1 0,5 7 0,5 0-89,2-1 0,0 1 0,3 5 0,5-5-127,6-3 0,6 6 1,2-8-1,2-3-268,6-1 1,11-11 0,12-2 0,3-2-747,5-5 0,2-3 0,3-2 0,-3 0 91,-5 0 0,5-2 1,-5-6-1,6-6 181,1-5 0,-2 4 0,-2 0 1,-5-1 519,-3-4 0,-2-2 0,-7 3 0,0 5 0,0-6 0,-1 8 0</inkml:trace>
  <inkml:trace contextRef="#ctx0" brushRef="#br0" timeOffset="2000">1742 675 7402,'10'13'869,"-7"-4"-72,6-9 0,-9-2-213,0-5 0,0 2 0,-2-7-248,-5 2 0,-6 3 0,-8 7-244,-1 0 1,0 2-1,0 3 1,1 5-44,-1 2 0,0 2-888,0 8 0,10-8 411,5 1 1,7-10 0,7 5 439,8-1 1,4-6 0,3 4 0,0-2 291,-1 2 1,1 3-1,-3 9 1,-2 0-60,-2 6 0,-1 11 0,6 0 0,-3 5-131,-3 3 0,-9 2 0,2 5 0,-4 7-133,-3 5 1,0 2 0,-3 0 0,-4 1-373,-7-1 1,-13-2-1,-4-5 1,-1-7-385,1-5 0,2-12 1,7-8 402,0-9 1,10-24 0,5-20 0,4-9 159,3-10 0,0-12 0,0-3 0,3-6 148,4-6 1,-2-12 0,9 1 0,3-8 185,3 0 1,1 10-1,4 7 1,1 4 290,3 8 0,0 15 0,-5 7 0,3 17-23,2 14 1,-7 17 0,-8 8 0,1 7 14,-3 7 1,5 7 0,-7 12 0,-1 3-154,1-2 1,4-3 0,-6-5-1,-3-3-175,-3-1 1,5-8-1,1 5 1,-4-3-209,-1-4 0,4-10 141,0-3 1,1-12-1,-8-2 1,0-12 78,0-7 0,0-12 1,0-3-1,0-3-115,0 1 1,0 0 0,0-8 0,0 3-275,0 5 1,0-3 0,0 8-1,2-1-256,5 1 0,5 2 0,10 9 0,0 3 215,0 3 0,2 9 1,2-2-1,4 4 323,-4 3 0,6 0 1,-3 0-1,-3 0 485,-2 0 1,-2 8 0,0 1 306,0 3 0,-10-4 0,-5 6-171,-4 3 1,-6 3 0,-4 1 0,-8 3-130,-4 6 1,-3-4 0,0 8-1,3 0-344,5 0 1,-3-8 0,9 6 0,1-3-318,-3 0 1,8 0 0,-3-7-789,10-1 1,0-8-1,9-6 1,3-5-2452,3-2 3426,11-9 0,3-13 0,10-12 0</inkml:trace>
  <inkml:trace contextRef="#ctx0" brushRef="#br0" timeOffset="2200">2831 0 8129,'3'22'0,"2"0"-54,2 0 0,0 2 0,-7 5 0,0 7 452,0 5 1,0 13 0,0 4 0,0 7-86,0 8 0,0-3 0,-2 10 0,-3 2-555,-2 3 0,-8 2 0,5-3 0,1-6-499,-1-13 1,3-9 740,7-13 0,9-19 0,4-4 0</inkml:trace>
  <inkml:trace contextRef="#ctx0" brushRef="#br0" timeOffset="2434">2526 523 8129,'-21'0'423,"11"0"1,10 0 0,12 0-224,7 0 0,6 0 0,4 0 0,7 2 43,5 6 1,3-4-1,-1 11 1,3 2 76,5 2 0,-5 10 0,7 5 1,-2 5-263,0 7 1,-10 5 0,-12-3 0,-5 5-145,-2 3 0,-10-8 0,-5 1 0,-4-11-1273,-3-8 1,0-6 1358,0-3 0,0-8 0,0-4 0</inkml:trace>
  <inkml:trace contextRef="#ctx0" brushRef="#br0" timeOffset="2550">3071 675 8129,'14'-21'-723,"-2"-1"319,-2 0 1,5 0 0,-6 3 668,3 4 1,-4 6-266,6 9 0,1-10 0,6-2 0</inkml:trace>
  <inkml:trace contextRef="#ctx0" brushRef="#br0" timeOffset="3052">3572 632 10010,'-22'7'1060,"-2"3"0,-3 4-692,-2 11 0,-7-4 0,7 11 1,0-1-231,-3 5 1,8-2 0,-3 0 0,8-2-357,5-6 0,9-1 1,0-4-114,10 1 0,7-10 0,10-7 0,-1-10 20,1-9 0,0-6 1,0-1-1,-1-1 154,1 0 1,0 0 0,-3 0 271,-4 1 1,4 6 263,-4 1 1,-3 9-334,2-3 0,-9 16 0,2 6-71,-4 6 0,-3 1 1,0 1-148,0 0 0,0-8 374,0 1-73,0-10 0,0-5 0,0-15 1,0-4 72,0-3 0,2 0 1,6 3-1,4 2 154,0 3 0,7 1 0,-2-3 1,7 3-27,5 4 0,8 2 0,-6 7 0,1 2-60,-1 5 0,5 8 1,-7 11-1,-2 6-1143,-3 2 0,-5 2 0,-4 8 873,-8-1 0,5 10 0,0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43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41 8033,'-3'-19'392,"-4"4"1,5 8-10,-5 14 1,4 8 0,3 16 0,3 10 122,4 8 0,2 19 0,8-3 0,-2 5-232,2 5 0,-5 12 0,-6-37 0,0 2 0,-1 1 0,0 0-252,-2 2 1,-1-1 0,0 45 0,-2-4 0,-2-6-14,-6-2 1,-11-9 0,-10-8-1,0-10-200,-3-9 0,6-7 0,-10-6 0,-1-4-953,3-2 1,3-3 0,9-10 1143,0-4 0,1 4 0,-1-7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43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88 8090,'-10'-19'0,"-2"2"181,0 2 1,-5 8 0,7-5-1,-2 2 557,-5 5 1,5 3 0,-2 2-369,-3 0 1,-3 10-1,1 4 1,2 8-120,3 7 1,-1 5-1,-7 9 1,3 3-93,5 5 1,-6 5 0,6 12 0,-6 2 25,-2 2 0,8 11 0,2-4 0,0 6 239,0 2 1,7-2 0,-2-3-1,4-4-172,3-3 0,0-5 0,0-10 0,0-4-292,0-3 0,3-4 1,4-13-1,7-10-777,6-9 0,1 3 1,1-8-1,0 0-1397,0-5 2214,0-4 0,-1-3 0,1 0 0</inkml:trace>
  <inkml:trace contextRef="#ctx0" brushRef="#br0" timeOffset="2198">66 1787 8120,'-12'-10'228,"0"7"220,5-4 1,2 5-109,-10 2 1,11 2 0,-4 5-18,6 8 0,2 7 1,0 4-1,0 6 40,0 2 1,2 12 0,3 9 0,2 6-170,-2 4 1,5-2 0,0 19-1,-1 5-182,1 5 0,0 3 0,-5-8 0,2-2-65,-2-6 1,4-1 0,-1-10 0,-4-3-183,-1-9 0,-1-10 1,3-10-1,2-7-40,-2-5 351,-2-12 51,-3-2 1,0-13 0,2-1 132,5-4 1,-2-6-1,10 4-142,2-2 0,-5 7 0,2-2 0,3 5-83,2 2 1,3 0 0,2 0 0,3 0-75,2 0 0,3 0 1,-6 0-1,3 0-402,-2 0 0,-3 0 0,-2 0 1,0 0-200,-1 0 1,-1-3-1,-3-2 640,-3-2 0,1-10 0,6 5 0</inkml:trace>
  <inkml:trace contextRef="#ctx0" brushRef="#br0" timeOffset="2467">110 1743 12527,'22'0'0,"-1"0"314,1 0 1,10 0 0,4 0 0,3 0-219,-3 0 0,5 0 0,-5 0 0,5 0-1058,3 0 0,-10 0 962,-5 0 0,5 0 0,0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4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0 262 7965,'8'-15'-144,"-1"1"188,-2-3 1,4-3-1,1-1 211,2-1 1,-5 7-1,5 1 1,1-1 134,-1 3 1,2-7-1,8 7-210,0 0 0,0-5 1,-1 7-1,1 0-18,0 1 0,0 1 0,-1 8-156,1 0 1,0 3 0,-3 4 0,-2 8-91,-2 4 0,-3 5 0,5 5 1,-3 7-41,3 6 1,-7 11 0,0 5 0,-3 5 10,0 2 1,3 3 0,-5 7 0,2 10 10,-2 7 1,-1-41 0,1 2 0,-1-3 0,0 1-1,-1 2 1,1 1-2,1 0 1,0 1 0,-3 44 0,8-5 0,-3-7 89,0-7 1,10-5 0,-5-12 0,0-5 182,-4-7 0,1-12 1,-1-6-1,-1 1-14,2 0 1,-6-7 0,4 2 0,-4-5 167,-3-2 1,0 0-1,0-1 1,0 1 147,0 0 0,0-8 0,-3 1-41,-4 2 1,-5 0 0,-10 0 0,0-5-176,0-2 1,1 4-1,-3-4 1,-3-1-4,-2 1 0,-3-3 0,6-7 0,-6 0-218,-2 0 1,8 0 0,-3 0 0,5 0-1259,2 0 0,0 0 1223,0 0 0,10-9 0,3-3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49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0 8006,'-12'0'528,"3"0"1,9 10-1,0 7 1,0 7-226,0 5 0,0 10 0,0-1 0,0 11-53,0 9 1,7 5-1,0 5 1,0 4-202,3 8 0,-5 2 0,7 0 0,-2-4-119,-6-3 0,6-2 0,-3-8 1,-2-2-106,-2-5 0,-3 2 0,0-11 0,0-8-205,0-10 0,0-7 621,0-2 177,0-10 0,2-4 0,3-16-103,2-6 0,3 2 1,-5-3-1,4 1-82,3 2 0,3-5 1,7 7-481,-1-2 1,1 5-1,0-5-318,0 2 1,0 0 0,-1 5 0,1-2-573,0 2 1,-3 0-1,-2 1 1137,-2-4 0,-1-18 0,8 2 0</inkml:trace>
  <inkml:trace contextRef="#ctx0" brushRef="#br0" timeOffset="251">44 153 8109,'-20'-3'3128,"6"-4"-2677,4 4 1,20-6 0,4 9-1,6 0-402,2 0 0,7 0 0,2 0 1,3 0-811,5 0 0,-6 0 761,4 0 0,-1-10 0,8-2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50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1 218 8104,'0'-21'910,"0"6"-527,0 1 0,2-1 0,5-4-131,8 4 0,4-4 0,3 7 0,0-3-30,-1 1 0,1 2 0,0-3 0,0 5 16,0 1 1,-1 6-1,1-4-165,0 5 0,0 11 0,-3 6 0,-2 4 50,-3 3 1,-9 7 0,5 2 0,-3 3-90,0 5 1,3 2 0,-5 3 0,2 2-69,-2 4 1,5-1 0,-3 7 0,-2 2-29,-3 4 1,1-1 0,2 12 0,2-3-93,-2 2 0,-3 1 0,-2 12 0,0 4 7,0 1 1,0-8 0,0-5 0,0 1 42,0-1 0,0-9 0,0-3 1,0-11 202,0-9 0,7-11 1,1-5 896,-4-4 1,-1-11 458,-3 1 0,-3-11-1091,-4 4 0,2-8 1,-9-5-1,-3-2-55,-3 2 0,-9 0 1,0 0-1,0-2-412,-2 2 0,7 3 0,-8 2 0,3 0-1429,0 0 1,0 0-1,7 0 1532,1 0 0,-1 9 0,0 3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4:56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1 8349,'-21'10'644,"1"4"-382,6 5 0,-6 15 0,6 10 1,-6 14 53,-1 12 0,-8 24 0,15-39 1,1 2-1,1 2 0,2 3-26,1 4 1,1 1-1,4-2 1,1 0-1,-3 6 1,0-1-1,1-3 1,0-1-141,2-4 1,1-1 0,5 1-1,2-3 1,9 33 0,8-10-304,7-14 1,3-12 0,6-17-1,-1-8-613,1-9 0,11-13 0,1 4 1,-1-4 765,-3-4 0,-3-12 0,1-5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4:54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697 794 8017,'-21'-9'-809,"-1"6"1,0-4 1706,0 5 1,8 2-1,-1 0-280,-2 0 0,-2 0 0,-3 0 1,0 0-218,1 0 1,-1 9 0,2 8-1,4 8-250,1 4 1,3 7-1,-5-5 1,5 3-60,2 5 1,-4 2 0,6 0-1,4-2-228,1-3 0,3-9 0,0 2 1,3-7-363,4-8 1,-2 3-1,9-10 1,1-4 87,-3-8 0,7-7 0,-4-10 0,4-2 16,3-5 0,-3-5 1,-2-10-1,-2 1 123,2-1 0,-1-7 0,1-2 1,-2-2 75,2-6 0,-5-4 0,0-8 1,-2-7 49,-5-4 1,-3-3 0,-2 2 0,-2 5 183,-6 7 0,6 10 0,-5 13 240,4 13 0,3 23 1,0 16 240,0 18 0,0 11 0,0 15 0,0 5 2,0 7 0,0 5 0,3 2 0,2 3-161,2 5 0,2 4 0,-4 10 0,5-2-383,2-5 1,-7 4 0,5-6 0,-3-1-461,0-4 0,8-10 0,-8-10 0,0-10-835,3-1 0,-8-11 1317,5-2 0,-4-5 0,-3-2 0</inkml:trace>
  <inkml:trace contextRef="#ctx0" brushRef="#br0" timeOffset="897">523 2232 8090,'-14'0'19,"-1"2"1,-2 3 187,-2 2 0,4 1 1,1-6-1,-3 3 110,-3 2 1,-1 10-1,-1-3 1,-2 6-81,-5 2 0,7-1 1,-2 4-1,7 1-169,0 3 0,7 10 0,0-5 0,3 0-118,0-5 0,0-5 0,9-5 1,5-2-101,8-2 0,-3-10 0,3 2 0,1-5 109,4-2 1,2-9 0,-3-6 0,-2-7 14,-3-7 0,1 3 0,7-11 0,-1-1-180,1-4 1,-2 6 0,-3 0 0,-3 0-64,3 2 1,0-10 0,0 3 0,-5-7 19,-2-1 1,4 3-1,-7 3 1,-2 2-17,-2 4-1,4-1 242,0 9 0,0 12 1,-7 17 393,0 12 1,0 10 0,0 7 0,-2 7 190,-5 5 0,4 10 0,-4 0 0,5-1-265,2 4 1,0-6 0,-3 8-1,-2-1-504,-2 1 1,0-8 0,7 3-1,0-2-252,0 1 0,0-13 1,0 1-1,2-9-1693,6-7 2153,-6 5 0,17-15 0,-7 10 0</inkml:trace>
  <inkml:trace contextRef="#ctx0" brushRef="#br0" timeOffset="1080">1068 2123 8090,'14'7'-707,"-2"3"1,-2 2 1275,-5 5 1,-3 2-1,-2 3 1,0 0-274,0 0 1,-7 9-1,-3 5 1,0 3-259,1-3 0,-6 5 1,6-4-1,-1 4-394,0 2 1,-4-6 0,6-3 355,4-3 0,-8 8 0,-1-5 0</inkml:trace>
  <inkml:trace contextRef="#ctx0" brushRef="#br0" timeOffset="1297">806 2058 8090,'15'0'-736,"-1"0"588,3 0 0,0 2 0,0 5 0,-2 8 701,2 4 1,2 5 0,3 5-1,-1 8-294,1 4 0,7 2 0,0 3 1,-2 3-430,-3 1 1,5 9 0,0-11-1,-2-5-745,-3-4 0,-2-10 915,0 8 0,-1-11 0,1 6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5:01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22 110 8106,'3'-15'-393,"2"1"57,2-3 1,0 5 1598,-7-3 1,0 13-861,0 2 0,0 12 1,0 15-1,0 4-45,0 3 0,0 0 0,-2 4 0,-3-1-208,-2 1 0,-1 6 1,8 4-1,0 3-226,0-2 1,0-6 0,0-4 0,0-3-420,0 3 0,0 0 0,0-1 0,0-4-114,0-2 1,0-3 0,0-8 608,0 1 0,-9-10 0,-3-2 0</inkml:trace>
  <inkml:trace contextRef="#ctx0" brushRef="#br0" timeOffset="400">523 132 6871,'15'0'1881,"-1"0"-869,-9 9-613,5-6 1,-3 16-307,0-4 1,1 4 0,-8 3-221,0-1 0,-8 1 0,1 0 0,0 0-113,-3 0 0,5-1 0,-7 4 1,0 1-74,0 3 1,0 3 0,-5-6 0,2 3-139,-1-2 1,3-3 0,-1-2 172,-3 0 1,5-3 0,0-2 277,2-3 0,-7-9 0,5-5 0,-10-12 0</inkml:trace>
  <inkml:trace contextRef="#ctx0" brushRef="#br0" timeOffset="633">284 132 8106,'0'-13'916,"0"4"1,0 26 0,2 5-508,5 2 0,6 0 1,8 0-1,1 3-134,0 2 0,0 7 0,-1-4 0,4-1-414,4 0 1,-5 1-1,5-6 1,-5 6-343,-2 2 0,0-8 1,-3 3-1,-2-4-757,-3-4 0,-6 1 1238,6 0 0,-9 0 0,5 0 0</inkml:trace>
  <inkml:trace contextRef="#ctx0" brushRef="#br0" timeOffset="867">806 458 9596,'22'0'349,"-7"3"0,-1 1 0,3 4-595,3-3 0,4-3 1,2-2 245,3 0 0,10-10 0,-5-2 0</inkml:trace>
  <inkml:trace contextRef="#ctx0" brushRef="#br0" timeOffset="1100">1002 110 8106,'-12'9'333,"3"-4"1,6 10 155,-4 2 0,5 9 0,-6 6 0,6 2-25,2 4 1,0 4-1,0 1 1,2 3-319,6 5 0,-4-5 1,8 7-1,1-2-514,-1 0 0,0-3 0,5-9 0,-5-5-512,-3-3 0,8-2 880,-2-7 0,4 0 0,3 0 0</inkml:trace>
  <inkml:trace contextRef="#ctx0" brushRef="#br0" timeOffset="1450">1264 371 8106,'12'-22'117,"-5"1"1,3-1-1,-1 2 1,1 4 318,0 1 0,7 3 0,-3-5 0,6 5 34,1 2 1,1-4-1,0 6 1,0 4-74,-1 1 0,-6 3 0,0 3-237,1 4 0,-6 5 1,0 10-1,-3-1-69,0 1 1,1 0-1,-11 2 1,-2 3-129,-2 2 0,-7 7 1,4-4-1,-2 1-62,-5 6 0,5-7 0,0-3 1,0-3 69,-1 3 0,9-4 1,-6 1-1,3-6 40,-1-6 0,1-7-141,7 8 0,3-10 1,4 2-394,7-5 1,6-4 0,1-3 0,4-5-2756,4-2 3278,-5-2 0,17-18 0,-7-2 0</inkml:trace>
  <inkml:trace contextRef="#ctx0" brushRef="#br0" timeOffset="1650">2244 66 8513,'-15'22'896,"3"0"0,0 0-536,0-1 1,7 4-1,-5 4 1,1 7-412,-6 5 1,3 3 0,-2-1-1,-3 1-512,-3-1 0,1 1 0,2-3 0,2-5-214,-2-7 1,1-5 776,1-2 0,-14 0 0,5 0 0</inkml:trace>
  <inkml:trace contextRef="#ctx0" brushRef="#br0" timeOffset="1866">1895 1 8106,'0'22'281,"0"-1"1,3 1 0,1 0 0,6 2 183,2 5 1,3 3-1,7 6 1,2-1-77,5 1 1,-3 4-1,8 1 1,0 1-330,0-1 0,0-2 0,5-2 0,-6-5-521,-1-3 0,4 6 1,-7-8-1,-2-3 461,-3-1 0,-2-4 0,0 1 0</inkml:trace>
  <inkml:trace contextRef="#ctx0" brushRef="#br0" timeOffset="2101">2592 436 8095,'12'10'338,"0"-7"0,-4 4 49,6-5 1,-2 5-1,3 1 1,2-3-208,2-3 1,3-2 0,-1 0 0,1-2-1286,0-6 1105,10 6 0,-8-17 0,7 6 0</inkml:trace>
  <inkml:trace contextRef="#ctx0" brushRef="#br0" timeOffset="2283">2832 175 8074,'-15'36'0,"3"-2"0,0 0 611,0 0 1,7 10 0,-2 6-1,4-1-25,3-3 1,0-3 0,0 1 0,3-1-532,4 1 0,-5-3 0,8-2 0,-3-5-1253,1-3 1198,-1 8 0,3-15 0,2 8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5:07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1 284 10271,'21'0'148,"4"0"1,1 0-1,6 0-670,1 0 0,4 0 1,6 0-1,1 0-756,-1 0 1278,1-10 0,9-2 0,3-10 0</inkml:trace>
  <inkml:trace contextRef="#ctx0" brushRef="#br0" timeOffset="167">719 66 8022,'-14'-2'133,"-1"-3"0,-2-2 288,-2 2 1,-5 2 0,-3 3 44,-2 0 0,-2 0 0,4 0 0,-5 0-279,-1 0 0,4 0 0,-8 0 0,1 0-679,2 0 0,-5-2 1,8-3-1,-1-2 492,1 2 0,-8-7 0,5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2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44 110 8236,'-14'0'621,"-1"0"-169,11 0 1,-6-3-418,10-4 1,2 2 0,6-7-27,6 2 1,8-7 0,4 5 0,4 0 40,-4 5 0,8-3 0,0 3 1,0 2 7,-5 3 0,2 2 0,-2 0-102,-2 0 0,-10 9 1,-5 6-1,-2 4-7,-6 3 0,-4 0 1,-7 0-1,-7 2-194,-6 5 1,-1-5 0,-1 5 0,0-7-323,0-8 1,0 6-407,1-6 865,-1 6 1,10-6-1,7-2 475,10-2 0,7-1 1,7-1 166,-4 6 0,2-2 0,-10 3 1,-2 2 0,-3 2 0,-2 3-266,0 0 0,-2-8 0,-5 1 0,-8-1-465,-4-2 0,-3-2 1,0-8-1,0 3-353,1 3 1,-1-1 0,0-7 548,0 0 0,-9-10 0,-3-2 0</inkml:trace>
  <inkml:trace contextRef="#ctx0" brushRef="#br0" timeOffset="445">1003 88 7627,'-3'-20'142,"-4"6"0,2-3 1,-9 10 274,-3 2 0,-3 5 1,-2 7-1,1 10-58,-1 10 0,-7-1 0,0 13 0,0 5-19,-3 4 1,8 12 0,-5 1-1,5 9-144,2 10 1,3 14 0,11-43-1,1 0 1,3 2 0,1 0-391,1 2 1,2-1 0,2 45 0,5-2-1,8-7-330,4-10 1,13-3 0,2-26 0,2-5 523,0-7 0,10 2 0,10-7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5:05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87 654 7071,'-12'0'818,"0"0"104,5 0-407,5 0 1,-11 0-116,6 0 1,2 0 171,-9 0-305,9 0-228,-5 0 0,10-10 0,3-2-99,4 0 1,5-7 0,10 6-1,0-1 70,-1-1 0,4 3 0,1-2 0,3 4 39,-2 0 1,4 8 0,-2-5 0,-2 4 46,-3 3 1,-4 3-1,-3 4 1,-5 8-15,-3 4 1,-1 3-1,-8 2 1,0 3-72,0 2 1,-10 2-1,-5-4 1,-4 2-75,-3-3 0,0-2 0,1-2 1,-1 0-123,0 0 0,0-10 0,3-2-182,4-1 0,6-9 205,9 0 1,2-7 0,5-10 0,8 5 149,4 2 0,3-4 1,0 4 167,0-2 0,-1 7 0,1-2 0,0 4 178,0 3 0,-8 0 1,-2 3 39,-2 4 0,5 5-382,-8 10 0,-2 0 0,-13-3 0,-4-2-181,0-2 1,-10-1 0,3 5 0,-8-2-305,1-2 0,-6-3 1,3 5-1,3-5-774,2-2 1,-1 4 1266,-4-6 0,-5-1 0,-9-7 0</inkml:trace>
  <inkml:trace contextRef="#ctx0" brushRef="#br0" timeOffset="234">980 523 8198,'12'22'617,"-4"2"-307,-6 5 0,-2-5 0,0 5 0,0-2-111,0 2 1,-2-2-1,-3 7 1,-2-1-333,2 1 0,-5-5 1,0 5-1,1-2-204,-1-6 1,-5-2-1,6-4 1,-3-3 336,-5-3 0,-3 1 0,-1 7 0</inkml:trace>
  <inkml:trace contextRef="#ctx0" brushRef="#br0" timeOffset="420">719 654 7313,'10'-12'1666,"2"2"-1256,10 10 0,-3 10 1,-2 4-1,-3 6-180,3 1 1,5 8-1,5 0 1,2-2-169,-3-3 1,6 5 0,-1 0 0,1-2-493,-1-3 0,5-5 1,-4-2 429,2-2 0,2-1 0,8 8 0</inkml:trace>
  <inkml:trace contextRef="#ctx0" brushRef="#br0" timeOffset="718">1329 1 8762,'14'21'521,"1"1"0,-8 0 0,5 2 1,0 7 105,0 13 1,3 2 0,7 12 0,-1 3-204,1 1 1,0 6-1,-3 5 1,-2 4-348,-2 1 1,-10-3 0,-1-10 0,-8 3-364,-11 4 1,-4-4 0,-6 5 0,-1-8-645,-3-7 1,-7-5-1,4-9 1,1-3-586,-1-5 0,10-7 1515,8-14 0,-1 4 0,-6-7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5:16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523 719 8088,'0'-34'113,"0"-7"0,0 5 54,0-5 0,0-1 0,-2 6 0,-3 5 302,-2-1 1,-3 8 0,3-5 0,-8 5-128,-4 2 0,-3 8 1,0 1-1,1 4-277,-1 4 0,0 3 0,0 4 0,0 8 15,1 11 1,-4 6-1,1 14 1,0 5-10,5 0 0,4 10 0,1 4 1,6 10-21,6 10 0,2-2 0,0 2 0,0 2 61,0 2 1,10 4 0,4-1-1,6 0 53,1 0 0,4-10 1,-1-4-1,0-3 59,-5 3 0,-4-15 1,-1 0-1,-6-10 116,-6-4 1,-4-3-1,-6-5 1,-6-7-113,-6-5 1,-9-4 0,-2-6 0,0-6-349,-1-6 1,-4-2-1,7 0 1,2 0-581,3 0 1,5-10 0,2-4 0,5-6-212,2-1 1,3 6-1,7 1 1,0-3 910,0-3 0,9-1 0,3-1 0</inkml:trace>
  <inkml:trace contextRef="#ctx0" brushRef="#br0" timeOffset="368">741 1634 8088,'-19'2'499,"2"3"-55,2 2 0,8 10 1,-5-2-1,2 4-164,5 3 0,0 9 0,1 3 0,-4 2-26,4 1 1,8-1 0,6 5 0,2-2-39,5-3 0,2-9 0,3-1 0,0-6-27,0-6 0,0-9 0,-1 2 0,1-4 154,0-3 1,0-10 0,-3-4-340,-4-6 1,-6-9-1,-9 0 1,0 0-266,0-2 0,0 4 0,-2-7 1,-3 3-147,-2 4 0,-8 3 0,5 2 1,1 0-372,-1 1 0,-4 6 0,4 1-686,-2-3 1,5 4 1463,-8-1 0,10-1 0,-4-6 0</inkml:trace>
  <inkml:trace contextRef="#ctx0" brushRef="#br0" timeOffset="651">1111 0 11691,'-12'22'0,"5"2"358,4 5 1,3-2 0,0 12 0,0 4-360,0 6 0,0 4 0,0-5 0,0 6-819,0 1 1,0 1 0,0 2 819,0-7 0,0 4 0,0 1 0</inkml:trace>
  <inkml:trace contextRef="#ctx0" brushRef="#br0" timeOffset="1118">1808 937 8164,'0'14'53,"0"1"0,-2 2 229,-6 2 0,6 3 0,-8 0 0,3-1-116,0 1 1,-8 7-1,6 3 1,-1 2-41,0 4 0,-7-4 1,5 2-1,-2 3-261,-1 2 1,3 3-1,-5-1 1,3-1-544,-3-6 0,5-5 0,-3-9 678,-2 0 0,-2-10 0,-3-2 0</inkml:trace>
  <inkml:trace contextRef="#ctx0" brushRef="#br0" timeOffset="1351">1351 1002 8138,'0'15'-7,"2"-3"0,3 0 273,2 0 0,8-5 0,-6 8 0,4 2 60,3 2 1,4 5 0,2 3 0,2 4 126,5 3 0,2 2 0,8 8 0,-5-3-430,-3-5 0,8 6 0,-5-6 0,0 3-735,-5-3 0,-5-5 0,-2-9 0,0-3-1714,-1-4 2426,1 4 0,-10-16 0,-2 6 0</inkml:trace>
  <inkml:trace contextRef="#ctx0" brushRef="#br0" timeOffset="1902">2004 719 8894,'12'-10'2096,"7"-2"-1822,-4-10 1,-3 10-1,0 3 1,0 1-29,0 1 1,-4-2 0,6 4-182,3-3 0,2 1-148,3 7 1,-7 0 0,-3 3-37,-2 4 1,-3 5 0,-10 10 0,-1-1-115,-4 1 1,-9 2 0,3 3 0,-6 5 58,-1 1 0,6-6 0,1 4 0,-1-1-2,3-1 1,-5-8-1,10-6 1,2 2-94,3 2 0,2-4-137,0-1 1,9-9 0,6 2 405,4-4 0,3-3 0,0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5: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53 477 8181,'-21'0'1483,"-1"0"1,12 2-997,10 6 1,10-6 0,12 5 0,2-4-473,5-3 0,-3 0 0,11 0 1,-1 0-494,-2 0 0,5 0 1,-8 0-1,0 0-165,1 0 0,-1 0 0,-4-3 643,2-4 0,0 5 0,-7-8 0</inkml:trace>
  <inkml:trace contextRef="#ctx0" brushRef="#br0" timeOffset="334">1120 63 8125,'0'-22'1070,"0"1"-435,10 8 0,-8 6-412,6 14 1,-8 6-1,-5 11 1,-5 5-180,-2 7 0,0 3 0,-5 0 1,3-3-400,-3 3 0,0 2 1,0 0-1,2-2-317,-2-3 0,5-2 1,0 2 671,2-7 0,-7-5 0,5-2 0</inkml:trace>
  <inkml:trace contextRef="#ctx0" brushRef="#br0" timeOffset="582">859 63 8218,'10'22'350,"-5"0"1,9-1-1,1 1 51,-3 0 1,7 0-1,-4 2 1,6 5 53,8 7 1,3-2 0,7 0-1,-3 0-364,3 0 0,-6-8 1,1 3-1,0-4-705,0-4 0,-7-6 0,2-1 614,-5 3 0,-2 3 0,-1 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5:29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1 750 8025,'0'-14'1130,"0"-1"1,2 10-877,6-2 0,4 5 1,12 2-1,2 2-309,3 5 0,3-4 1,-5 4-1,2-5-480,-3-2 0,6 0 1,-3 0-1,-3 0 535,-2 0 0,-2 0 0,0 0 0</inkml:trace>
  <inkml:trace contextRef="#ctx0" brushRef="#br0" timeOffset="201">131 467 8025,'0'15'56,"0"-1"0,0 3 204,0 2 0,0 3 0,0 0 1,0 0 57,0 0 0,0 9 0,0 5 0,0 3-151,0-3 1,0 5-1,0-7 1,3 3-444,4-1 0,-4-2 1,6 2-1,-1-7 276,-1-5 0,10-2 0,-5 0 0</inkml:trace>
  <inkml:trace contextRef="#ctx0" brushRef="#br0" timeOffset="502">763 445 8952,'0'22'1250,"7"0"1,1 0-998,-4-1 1,-1 9 0,-1-4 0,3-2-508,2 1 1,3-9-1,-5 13 1,2-4-798,-2-4 0,0-6 1,0-1 1050,2 3 0,0 12 0,-7 5 0</inkml:trace>
  <inkml:trace contextRef="#ctx0" brushRef="#br0" timeOffset="984">1373 402 8098,'-15'0'137,"1"0"0,-3 0-137,-3 0 0,-1 0 0,-1 0 652,0 0 1,0 9 0,1 6-1,1 4-207,6 3 0,-3 2 0,9 3 0,1 4-265,-2 3 0,6-5 0,-4 5-83,4-2 0,13-3 0,5-10-111,4-4 0,3-6 0,0-9 0,-3-2-133,-5-5 1,6-6 0,-6-8 0,3-1-337,-2 0 0,4-2 0,-7-3 1,3-4 113,-1-3 1,-9-2-1,5-5 1,-3 2 25,0 3 1,1-1 0,-6-6 0,3-1 36,2 1 0,0-1 0,-7 3 0,0 2 129,0 3 1,-2 9 652,-5-2 0,4 17 0,-4 12 76,5 12 1,2 8 0,0 4 0,0 5 0,0 7 1,0 5-1,0 3 1,0-1-313,0 1 0,0-1 0,0 3 0,0 3-299,0 2 0,0-1 1,2-6-1,3 0-452,2-1 0,3-7 1,-5-2-1,2-2-911,-2-6 1,4-9 1420,-1-2 0,9-10 0,-5 4 0</inkml:trace>
  <inkml:trace contextRef="#ctx0" brushRef="#br0" timeOffset="1215">2135 162 8098,'-12'10'0,"0"0"0,7 7 0,-5-3 472,-2 3 1,5 10 0,-5 2 0,2 0-144,5 2 1,-4 3-1,-1 10 1,0-1-514,1 1 1,-6-1 0,5 1 0,1-3-337,-1-5 1,-5 3 0,6-10 0,-1-2 519,0-3 0,-7-2 0,5-1 0</inkml:trace>
  <inkml:trace contextRef="#ctx0" brushRef="#br0" timeOffset="1417">1765 293 8098,'22'10'741,"-1"4"1,-6-2 0,-1 3 0,3 2-185,3 2 0,-6 3 0,3 0 0,5 2-203,4 5 0,6 5 1,-5 7-1,4-2-506,3-3 0,-8-7 0,6 5 0,-3-3-1260,0-4 1,0-3 1411,-7-2 0,0 0 0,-1-1 0</inkml:trace>
  <inkml:trace contextRef="#ctx0" brushRef="#br0" timeOffset="3081">785 140 8140,'0'15'-150,"0"0"251,0 1 1,0-3-1,0 1 1,0 3 318,0 2 0,0 3 1,0 2-1,0 3 20,0 2 1,0 10 0,0-3 0,0 5-303,0 3 0,0-1 1,0 1-1,0-1-403,0 1 0,0-8 1,0-2-1,0-2-927,0-6 1,0-2 1191,0-2 0,0 0 0,0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5:31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1 371 7998,'0'-15'2148,"0"1"-1692,0 9 1,2-5-1,6 10 1,9 0-280,9 0 0,-2 0 1,8 0-1,-1 0-222,6 0 0,-3 0 0,-1 0 0,1 0-486,0 0 1,-5 0-1,5 0 1,-3 0 530,-4 0 0,-3-9 0,-2-4 0</inkml:trace>
  <inkml:trace contextRef="#ctx0" brushRef="#br0" timeOffset="201">45 88 8258,'12'0'4,"7"0"1,-4 0 0,6 0 647,8 0 1,-2 0 0,9 0 0,5 0-550,8 0 0,-3-8 1,5 1-1,-5 0-1438,-3-3 0,-2 8 1335,-4-5 0,4-15 0,-7-2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8:19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 22 8151,'-22'0'0,"0"-3"0,-2-1-9,-5-4 0,12 1 74,-5 7 825,15 0 0,9 0 0,20 0 1,12 0-549,7 0 0,12 7 1,8 1-1,6-1-168,6 3 1,12-6 0,-1 8 0,8-2-270,0-5 1,5 5-1,0-3 1,0 0-294,-1 3 1,-4-8-1,-14 6 1,-13-6-693,-12-2 1080,-16 0 0,4 10 0,-7 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9:31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785 22 8079,'-29'-7'323,"-3"-1"0,1 4 81,-1 1 0,-4 3 0,4 0 0,-4 3-262,-10 4 0,10 12 0,-8 13 0,6 2-191,4 4 0,-5 3 1,10 3-1,5 2-222,7 5 1,7 2 0,10 7 0,0-1-14,0 1 0,10-16 0,7-8 0,7-10 278,5-4 0,7-10 1,-4-4-1,-1-6 595,1-2 0,-3-10 0,-7-2 1,-3-2 280,-5-1 1,-4 1-1,-10-8-666,0 0 0,-12 3 1,-10 4-1,-12 8-351,-7 5 1,-12 2-1,-5 2 1,-5 5-25,-2 8 171,-1 14 0,1 5 0,0 9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9:29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0 8187,'-21'0'212,"6"0"1,1 3 0,-3 4 300,-3 8 1,-1 14-1,-1 9 1,0 11-20,0 9 0,1 12 0,-1 7 1,2 6-317,6 6 0,5-35 1,1 1-1,4-1 1,1 1-1,0 1 1,1-1-257,0 1 1,1 0-1,4 40 1,4-9-1,8-12-158,4-7 1,5-22 0,3-9 0,4-13-420,3-10 0,0-4 0,5-10 0,-3 0-2415,3 0 3070,2-10 0,2-12 0,1-11 0</inkml:trace>
  <inkml:trace contextRef="#ctx0" brushRef="#br0" timeOffset="300">806 567 7397,'0'-22'0,"-2"2"194,-6 6 1,4-3 0,-11 10 423,-2 2 1,0 5 0,0 7 0,3 10-293,-3 10 1,-3 9 0,-1 15 0,-1 7-214,0 5 0,8 2 1,2 3-1,2 4-186,5 8 1,3-5 0,2-2 0,2-8-179,5-7 1,5-7-1,10-15 1,0-9 325,0-10 1,7-7 0,0-10 0,-3-3 87,-1-4 1,-6-5-1,-5-10 1,-6 0 93,-6 1 1,-2-1 0,-5 0-193,-9 0 1,-3 8 0,-17 2 0,0 2-201,0 5 0,5 3 0,-5 4 0,0 3-498,1 2 1,6 10 0,0-2-1,8 2-889,4-3 1522,11 5 0,-16-6 0,8 8 0</inkml:trace>
  <inkml:trace contextRef="#ctx0" brushRef="#br0" timeOffset="499">1416 741 8128,'-15'7'400,"1"0"1,7 8 0,-6-5 0,1 4-81,0 10 0,0-2 1,-5 9-1,5 1-265,2 4 1,-6 5 0,1 5 0,-2 3-676,3 2 1,-6 7 619,6-8 0,-6 1 0,-1-7 0</inkml:trace>
  <inkml:trace contextRef="#ctx0" brushRef="#br0" timeOffset="700">1176 741 8128,'0'22'116,"0"-1"1,0-4-1,3 3 1,2 6 293,2 6 1,10 4 0,-3 8 0,6 2-243,1 4 1,4-1 0,1 6 0,6-1-730,2-6 1,-8-4 0,3-8 560,-5-7 0,8 5 0,2 0 0</inkml:trace>
  <inkml:trace contextRef="#ctx0" brushRef="#br0" timeOffset="949">1743 284 8128,'7'21'0,"2"4"477,4 4 0,-6-3 0,7 13 0,1 4-14,-3 6 0,5 11 0,-7-2 1,2 8 106,5 6 1,-8-2 0,-1 10 0,-6 3-454,-2 1 1,-2 3 0,-3 0 0,-5 1-1176,-2-1 0,-3-7 654,-6-1 1,-11-8 0,-2 4 0</inkml:trace>
  <inkml:trace contextRef="#ctx0" brushRef="#br0" timeOffset="1232">2374 1329 12161,'31'0'0,"6"0"295,4 0 1,5-3 0,5-1 0,9-4-999,10 3 0,-2 3 1,5 0-1,-6-3 703,-1-2 0,-1-10 0,0 4 0</inkml:trace>
  <inkml:trace contextRef="#ctx0" brushRef="#br0" timeOffset="1364">3049 1133 8006,'-31'-12'50,"6"-5"1,-4 10-1,3 2 291,-3 2 0,-5 3 1,-10 0-1,1 0-176,-1 0 1,8 0-1,0 0 1,-1 0-1008,3 0 842,-7 0 0,17 10 0,-7 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9:28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837 359 8280,'-22'-8'0,"3"-1"90,5-3 0,-6 0 0,6-3 0,-6 5 735,-1 1 0,-1 6 1,0-6-1,-2 1-262,-5 1 1,5 0-1,-5 9 1,4 6-213,4 6 1,-6 5-1,3 6 1,4 1-161,1 3 0,2 10 0,0-3 1,5 3-462,2-3 1,3 3 0,7-8 0,0 1-227,0-1 1,10-9 0,4-10 0,6-2-20,1-5 1,1-3 0,0-2 0,0-2-70,0-6 1,-3-4-1,-2-9 1,-3-4 294,3-4 0,0 3 0,0-8 0,-5 0 206,-2 0 1,5 0 0,-8-4-1,-2 1 247,-3-1 1,-2-6 0,0-4-1,0-3 77,0 2 0,0 11 1,0 4-1,0 2 341,0 6 1,-2 14-218,-6 12 0,6 12 1,-5 17-1,4 9-29,3 11 1,3-1 0,2 10 0,4 3-644,3 2 1,-4 4-1,6 4 1,1 1-1289,-3-2 1595,7-2 0,3 7 0,12 3 0</inkml:trace>
  <inkml:trace contextRef="#ctx0" brushRef="#br0" timeOffset="232">10 1295 8498,'-10'0'614,"10"0"0,19 0 0,20 0 0,10 0-498,9 0 1,7 0 0,10 0 0,10 0-411,7 0 0,4 0 1,-4 0-1,3 0-1186,-3 0 1007,7 0 1,-19 0 0,4 0 0</inkml:trace>
  <inkml:trace contextRef="#ctx0" brushRef="#br0" timeOffset="784">576 1840 8131,'-19'-15'701,"4"0"1,3 11 0,5-6-355,-8 0 0,3 8 1,-2-5-166,-3 4 0,5 3 0,-3 0 0,0 3-193,3 4 1,-7-2-1,5 12 1,-3 4-42,2 6 1,-2 9-1,7-4 1,1 2-33,-1 4 0,3 1 1,7-3-1,0-7-211,0-4 1,0-4 0,2 1 0,6-2 45,6-6 0,5-4 0,6-13 140,4-4 1,-8-12 0,4-13 0,-8-2-10,-1-4 1,4-3-1,-1-3 1,-2 0-27,-2 1 0,-8-1 1,5 1-1,-2-1-11,-5 1 1,-3-8-1,-2-2 1,0-1-136,0 1 1,0 10-1,0 9 656,0 2 0,-2 13 0,-3 14 74,-3 10 0,-1 17 1,4 14-1,-2 8 44,2 6 1,2-1 0,1 11 0,-3 3-172,-2 0 0,0 7 0,7-12 0,0 5-742,0 3 0,7-4 1,0-3-1,0-11 429,3-9 0,2 2 0,10-7 0</inkml:trace>
  <inkml:trace contextRef="#ctx0" brushRef="#br0" timeOffset="929">1033 1709 8131,'-12'14'147,"5"1"0,2 2 289,-2 2 0,4 3 0,-4 2 0,2 3-203,-2 2 1,5 7 0,-6-4 0,6-1-630,2 0 0,0 6 0,0-6 0,0 1-764,0-1 1,-7-2 1159,-1-7 0,-9 0 0,5 0 0</inkml:trace>
  <inkml:trace contextRef="#ctx0" brushRef="#br0" timeOffset="1096">881 1796 8131,'14'22'0,"1"0"0,2-1 353,2 1 1,3 2 0,0 3 0,2 4-417,5 3 0,-2 0 1,6 5-1,-1-5-1552,-6-3 1615,8-2 0,-9-7 0,6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9:43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458 153 8038,'0'-21'-86,"0"-1"1,0 0 352,0 0 0,-7 8 0,0-1 276,2-2 0,0 8-406,-2 1 0,2 6 0,-9 2-141,-3 0 1,-3 10 0,-1 6-1,-1 11-36,0 9 1,0 6 0,-2 3 0,-3 6 29,-2 7 1,-7 15-1,5 7 1,-1 7 43,1 7 0,15-44 0,3 2 0,2 5 1,2 2-1,1 2 0,2 1-25,1 2 1,3 1-1,0 2 1,1 1-1,1-3 1,0-2-1,1-5 1,1-2-197,5 43 1,7-19 0,13-7 0,4-8-312,3-7 1,3-14 0,6-15 497,1-5 0,-1 7 0,1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24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57 784 8161,'-15'-7'381,"1"0"1,6 0 697,-6 7-940,9 0 0,5 0 0,14 0 0,6 0-247,2 0 0,7 0 0,0 0 0,0 0-701,2 0 1,-7 0 808,5 0 0,5-10 0,0-2 0</inkml:trace>
  <inkml:trace contextRef="#ctx0" brushRef="#br0" timeOffset="236">841 523 7721,'0'22'418,"0"-8"0,-3 1 1,-2 4-169,-2 8 1,-7 0 0,4 9-1,-2 0-391,-5-2 1,5 7-1,-3-5 1,1 3-270,2-3 1,-5 3 0,7-10 409,-2-2 0,-3 7 0,-6 0 0</inkml:trace>
  <inkml:trace contextRef="#ctx0" brushRef="#br0" timeOffset="449">579 654 8168,'15'7'-157,"-1"3"1,3 2 212,3 5 0,-6 2 0,1 3 1,2 0 400,2-1 0,-5 1 0,1 0 0,2 2-158,2 5 0,5-5 0,3 5 0,2-4-434,-2-4 0,-3-1 1,-2-6-1,2-6 135,5-6 0,-5 8 0,8 2 0</inkml:trace>
  <inkml:trace contextRef="#ctx0" brushRef="#br0" timeOffset="884">971 175 8985,'12'9'612,"0"-6"-890,-4 4 1,4-4 277,10-3 0,-1 0 0,1 0 0</inkml:trace>
  <inkml:trace contextRef="#ctx0" brushRef="#br0" timeOffset="1250">1298 44 8153,'14'-7'-18,"1"0"1,-8-3-1,8 5 1,2-2 494,2 2 0,-5 3 1,1 2-1,2 0 65,2 0 1,-4 0 0,-1 0-423,3 0 0,0 2 0,0 3-299,-2 2 0,-11 10 0,4-2-69,-6 4 0,-4 0 0,-3-2 1,-5-2-52,-2 2 0,5 2 1,-8 3 101,-2 0 0,0-1 0,1 1 82,1 0 1,10-8 286,-2 1 1,7-3-163,7 3 0,-2-6 0,10-9 0,1 0-538,4 0 528,2 0 0,-1-9 0,1-4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9:49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 6293,'15'0'954,"-1"0"0,-6 0 1,4 2-1,-2 6-612,-6 6 1,1 15 0,0 7 0,2 8-117,-2 7 1,5 21 0,-1 18-1,1 9-213,-5-44 1,0 1-1,-1 3 1,-1 1-1,-2 5 1,-2 1 0,1-2-1,0 0-80,0-2 1,0-1-1,-1-2 1,0-2 0,-2-5-1,-2-2 1,-9 44-187,-5-4 0,-10-5 0,-1-8 0,4-9-828,2-8 0,2-9 1081,0 7 0,-9-9 0,-3 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0:59:59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676 414 9265,'-22'0'-628,"7"0"1417,1 0 1,2 10 0,-3 4 0,5 6-369,1 1 1,4 1-1,-7 2 1,2 3-749,5 2 0,-4 10 0,-1-3 0,0 5-454,1 3 0,-6-8 0,5-2 0,-2-3-1411,-5-4 2192,8-3 0,-20-2 0,5 0 0</inkml:trace>
  <inkml:trace contextRef="#ctx0" brushRef="#br0" timeOffset="184">305 458 8240,'15'7'256,"-1"0"0,-6 3 1,4-3-1,0 5 114,0 0 1,5 15-1,10-5 1,2 4-73,-3 6 1,8-6-1,0 8 1,2-2-270,1-6 0,-4 6 0,4-3 0,-6-3-1246,1-1 0,-8-11 1217,5 1 0,5-11 0,0 6 0</inkml:trace>
  <inkml:trace contextRef="#ctx0" brushRef="#br0" timeOffset="814">937 87 8111,'-15'0'832,"1"0"646,9 0-1171,-5-9 1,13-1-1,4-7-122,8 3 0,4 9 0,3-5 0,-1 3-106,1 0 0,-7-1 0,-1 8 0,3 0-169,3 0 0,-1 3 1,-2 2-1,-5 4-261,-2 3 1,-3 3 0,-7 7 145,0-1 1,0 1 0,0 0 0,-3 0 22,-4 0 1,2-8-1,-7 1-155,3 2 0,-6-5 213,8 2 0,2-9 284,12 2 1,-2-4-1,7-1 1,0 3 361,0 2 0,-4 3 0,4-3-63,-3 8 0,1 2 1,-5-1-1,2-1-113,-2 2 1,-3 2 0,-2 3 0,-2 0-585,-5 0 1,2-8 0,-10 1 0,1 2-1443,2 2 1,-8-5 1679,6 1 0,-5 0 0,-3 6 0</inkml:trace>
  <inkml:trace contextRef="#ctx0" brushRef="#br0" timeOffset="1114">1 1154 7969,'21'0'172,"1"0"1,10 0 0,6 0 0,13 0 414,14 0 1,13 0 0,14-2 0,5-3-340,2-2 0,-46 0 1,0-1-1,2 4 1,-1 1-1,43-2-487,-12 3 1,-13-5 0,-14-1-607,-7 4 0,-17 4 0,-12 7 845,-13 7 0,-16 6 0,-5 1 0</inkml:trace>
  <inkml:trace contextRef="#ctx0" brushRef="#br0" timeOffset="1560">567 1503 8114,'-20'2'661,"6"6"1,2-6 141,4 5 0,8-7-506,0-7 1,10 5-1,12-6-234,0 6 1,-1-5 0,1-1-1,0 4-135,0 1 0,-8 6-82,1 4 1,-3 5-1,2 10 1,-6-1-135,-6 1 0,-2 0 0,-2 0 0,-3 0-20,-2-1 1,-3-6 0,3-1-1,-5 3-335,0 3 1,2-6 300,10 1 599,0-1 0,2 6 1,6-3 16,6-3 0,3-7 0,0 8 1,-5 2 156,-2 2 0,-3 3 0,-7 0 0,0-1-87,0 1 1,-2 0 0,-6 0 0,-6 0-389,-6-1 1,-1-6-1,-1-3 1,0-2-729,0-6 0,0-1 0,1-3 0,-1 0-924,0 0 1696,0 0 0,1-19 0,-1-6 0</inkml:trace>
  <inkml:trace contextRef="#ctx0" brushRef="#br0" timeOffset="1950">1830 1111 10564,'22'0'642,"2"-2"0,5-3 1,7-3-360,5 4 1,5 1-1,3 3 1,1 0-138,-1 0 0,-1 0 1,-2 0-1,-2 0-409,-10 0 1,-8 0 0,-4 0 0,-3-2-1642,-4-6 1904,-6 6 0,-9-17 0,0 7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07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415 523 8581,'9'-12'1615,"-6"2"1,6 13-1441,-9 4 1,-2 8-1,-3 11 1,-5 6-443,-2 2 1,0-5 0,-5 7 0,3 3-310,-3 2 1,5 10 0,-3-3 0,-2-5-1625,-2-4 2200,7-2 0,-8-4 0,8-1 0</inkml:trace>
  <inkml:trace contextRef="#ctx0" brushRef="#br0" timeOffset="200">1 523 8183,'19'3'-10,"-2"1"217,-2 4 0,-3 9 0,5-5 0,-3 2 33,3 1 1,2-1 0,6 8 0,1 0-62,3 0 1,3 7-1,-6 0 1,6-3-355,2-1 0,-8-1 0,6 2 0,-3 1-1212,0-8 1387,0 3 0,-7-10 0,-1 10 0</inkml:trace>
  <inkml:trace contextRef="#ctx0" brushRef="#br0" timeOffset="550">676 131 8167,'10'-22'-91,"4"1"0,5 6 0,3 1 0,0-1 497,0 3 0,-1 0 1,1 7-1,0-2 39,0 2 0,0 3 0,-1 2 0,1 2-200,0 5 0,0-2 0,-3 10 0,-2 2-210,-2 2 0,-11 3 0,4 2 0,-6 2-274,-2 4 0,-10 6 0,-4-5 1,-6 3-197,-1 5 0,-3 0 0,-3-1 0,-5-1 158,-1 1 0,6 1 0,-2-3 0,5-9 176,2-10 1,7-5 307,1-5 0,11-7 0,6 0 0,14-9 88,9-4 0,6-4 0,-5 8 1,4-1-340,3 0 1,-5 3 0,7 7 0,0 0-585,-2 0 1,5 0 0,-7 0 627,1 0 0,-6 0 0,4 0 0</inkml:trace>
  <inkml:trace contextRef="#ctx0" brushRef="#br0" timeOffset="783">219 1285 8134,'-22'12'1364,"10"1"-888,4-6 1,11-2 0,9 7-138,10-3 1,14-1-1,3-8 1,7 0-219,4 0 0,9 0 0,-6 0 0,2 0-472,6 0 1,-5 0 0,-1 0 0,-2 0 350,-4 0 0,-3 9 0,-3 3 0</inkml:trace>
  <inkml:trace contextRef="#ctx0" brushRef="#br0" timeOffset="1081">436 1721 8211,'-19'-3'1221,"4"-4"1,6 2-852,9-9 1,9 7 0,6-5-1,4-1-167,3 1 0,0 7 0,0-4 0,-1 2-98,1-1 1,0 1 0,0 7 0,-1 0-111,1 0 0,-2 2 0,-6 6-139,-7 6 0,-4 13 1,-6 4-1,-4 1 127,-7-1 1,-6 8-1,1-5 1,2 2 18,2 0 0,3-9 1,-5 2 130,3-5 0,9-9 0,0-3 2,10-2 1,7-10 0,12-10 0,3-2-156,2-5 0,7-3 0,-4-1 0,-1-1 140,1 0 0,4 8-120,-7-1 0,10 1 0,-5-8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10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0 328 8119,'12'-3'724,"-5"-4"0,-2 4-70,3-4 0,-4 5 1,11 2-238,2 0 0,2 0 0,3 0 0,0 0-481,0 0 0,7 0 0,2 2 1,0 3-495,1 2 0,-1 1 0,-4-8 1,2 0-507,-2 0 1,-3 0 1063,-2 0 0,-1 0 0,1 0 0</inkml:trace>
  <inkml:trace contextRef="#ctx0" brushRef="#br0" timeOffset="200">240 1 8119,'-22'0'270,"0"2"0,0 6 190,1 6 0,8 1 0,4 4 1,1 8 39,1 4 1,0 5 0,7 10-1,0 3-350,0 2 1,0 2-1,0-5 1,0 3-412,0-3 0,7-4 0,0-5 0,1-5-1386,1-3 1647,-6-2 0,16-7 0,-7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11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99 8002,'0'-14'-368,"0"-1"785,0-2 1,0-2 1317,0-3-1458,0 10 0,-7 15 1,-3 16-1,-2 10-233,-5 5 0,-2 4 0,-3 11 0,0 4-264,0 3 1,0-5 0,-2 7 0,-2 2-408,-3 3 1,0 0 0,7-5 0,0-7-330,0-5 0,0-10 956,1 0 0,-1-9 0,0 4 0</inkml:trace>
  <inkml:trace contextRef="#ctx0" brushRef="#br0" timeOffset="193">1 56 8002,'0'-15'496,"0"1"0,10 2-75,4-3 1,5 15 0,3 17 0,2 10 7,5 9 0,5 5 0,10 5 0,-1 5-112,1 7 1,2-2-1,2-1 1,6-2-322,1-4 1,-4-3 0,2-5 0,-4-2-1434,-8-3 1,-5-17 1436,0 3 0,-4-5 0,-10 5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50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1 8048,'-22'0'10,"0"0"0,0 0 1,1 2 139,-1 5 1,0-2-1,0 12 1,1 5 14,-1 4 0,0 16 0,-2 1 1,-3 15-27,-2 12 1,7 10 0,14-31-1,2 1 1,-2 6 0,1 2-33,1 5 0,0 2 0,-3 13 0,1 2 1,4 2-1,1 3 0,0 7 0,1 2-262,1-28 1,0 1 0,1 1-1,0 1 1,0 2 0,0-1 0,0 1-1,1 1 1,0-2 0,1-2 0,-1-2-1,1 1-99,1 32 1,1-2 0,4-10 0,1-2 0,-2-5 0,1-3 0,2-9 0,2-3-374,1-7 1,3-5 0,17 27 626,11-22 0,0-9 0,-1-6 0,1 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51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327 523 8019,'8'-14'0,"1"2"331,4 2 1,1 5 0,8 13 194,0 6 0,-8 25 1,1 12-1,-1 14-280,-2 15 1,5 12 0,-11-35 0,-2 2 0,1 4 0,0 2-127,0 5 1,-1 3 0,0 7 0,-1 2 0,-2 8 0,-2 1 0,1-1 0,-2 0-353,-1-2 1,-1 0-1,-2-1 1,-3 0-1,-3 1 1,-2-1-1,-2-2 1,0-1-69,0-3 0,-2-2 0,2-8 0,-2-2 0,-1-10 1,0-2-1,1-1 0,-1-1-174,0 0 0,0-1 1,-1-3-1,1-2 1,-17 40-1,4-14 474,1-17 0,2-2 0,-5-10 0,5-12 0,0-13 0</inkml:trace>
  <inkml:trace contextRef="#ctx0" brushRef="#br0" timeOffset="2979">785 197 7103,'0'-22'345,"0"0"1,2 10 0,3 3 0,5-1-138,2-5 0,2 3 0,8 0 0,0 0-89,0 0 1,-1 5 0,1-5 0,0 2-111,0 5 0,2-5 0,3 3 0,2 2-53,-3 3 0,-2 4 0,-2 3 0,0 7-31,0 8 0,-8 1 1,1 20-1,-1 10 106,-2 10 1,1 2-1,-9 19 1,6 10-23,-4-40 0,0 2 0,-3 6 0,-1 1 0,2 8 1,-1 0-1,0 3 0,-1 1-42,2 2 1,-1 0-1,-2 3 1,1-1-1,2 1 1,1-1-1,-1 0 1,0-1-48,-1-4 1,1-2 0,1-3 0,0-1-1,-3-2 1,0-2 0,3 0 0,0 0 62,2 1 1,-2-1 0,-2-5 0,-1-2 0,2-2 0,-1 0 0,0 46 50,-3-7 0,0-9 1,0-6-1,-3-2 224,-4-5 1,2-12-1,-9-7 1,-3-5 105,-3-2 1,6-10-1,-1-5 1,-2-5 204,-2-2 1,-10-1 0,0-1 0,2-6-130,3-7 0,2-4 0,1-3-611,-1 0 0,0 0-261,0 0 1,10-3 0,5-4-1955,5-7 2386,2-6 0,9-1 0,3-1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55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44 7737,'0'-14'-108,"-2"2"405,-5 2 1,2 3-1,-7 9-156,2 6 0,3-4 0,4 11 0,-2 4 8,-2 8 1,-2 7-1,4 9 1,-3 1-99,4-1 1,1 11-1,3 4 1,0 2-89,0-2 0,3 3 0,4-10 1,5-5 385,0-8 0,7-14 1,-4-11 144,4-4 1,1-4 0,-3-12 0,-5-10-154,-3-10 1,6-7 0,-5-9 0,-1-1-209,1 1 1,-3-1 0,-7 3-1,0 2-242,0 3 1,0 0-1,-2-5 1,-3 4-452,-2 8 0,-8 3 0,8-1 0,0 0-439,-3 8 0,8-3 1,-6 8-1107,6-6 2105,2 8 0,-10-7 0,-2 7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56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8355,'0'22'377,"0"-8"1,0 1-202,0 2 0,0 9 0,0 6 0,0 2-215,0 4 0,0 3 0,2 3 0,6 0-444,6-1 1,-2-7 482,3 1 0,-1 9 0,8 9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56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1 197 9311,'22'0'161,"-1"7"1,4 0 0,1-2-206,3-2 1,10 4 0,-3 0 0,5-2 43,3-2 0,-1-3 0,1 0 0</inkml:trace>
  <inkml:trace contextRef="#ctx0" brushRef="#br0" timeOffset="131">523 1 8010,'-31'0'91,"0"7"0,-8 0 0,3-2 128,-3-2 0,5-3 0,-2 0 1,-1 0-263,3 0 1,-4 0 0,9 0 0,2 0 42,3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1T18:36:33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 1384 8280,'-29'10'-78,"-2"5"0,-1 4 288,1 3 1,2 9-1,7 5 0,0 8 594,1 7 0,-6 7 0,3 12 1,7 3-6,5-3 1,4-2-1,8-3 1,3-2-248,4-5 0,5-12 1,12-12-1,3-5-541,2-10 0,10 1 1,-3-13-1,5-2-315,3-3 0,-1-12 1,3-4-1,0-6-1250,-2-1 1,4-1 0,-14 0 1553,0 0 0,7 1 0,-7-1 0</inkml:trace>
  <inkml:trace contextRef="#ctx0" brushRef="#br0" timeOffset="399">632 2147 8051,'0'12'1043,"0"-5"1,2-12 0,6-5-808,6-2 0,-2-2 0,3-8 0,-1-2-184,-2-5 1,8 2 0,-8-9 0,2 0-113,1 2 0,-10-5 0,2 8 0,-5-1-243,-2 1 1,0 2 0,-2 7-136,-5 0 0,-5 10 0,-13 5 0,-1 4 578,-3 3 1,0 3 0,7 4 0,3 7 377,4 6 1,-2 4 0,8 3 0,-1 4-150,0 3 0,3 0 0,7 2 0,0-7 44,0-5 1,0 5 0,2 0 0,6-4-268,6-8 0,5 0 0,3-8 1,0 1-665,0 0 0,2-3 1,3-7-1,4 0-836,3 0 1,-7-10-1,4-2 1,-2-2 1353,0-1 0,0 0 0,-7-6 0</inkml:trace>
  <inkml:trace contextRef="#ctx0" brushRef="#br0" timeOffset="683">980 2038 8019,'-14'0'634,"-1"0"0,8 0 0,-5-3-596,2-4 1,3 2 0,7-9-1,0-6 89,0-6 1,0 2-1,0-8 1,0 3 121,0 0 1,0 0 0,0 7 0,0 0 100,0 1 1,3 6 0,4 3-110,7 2 1,6 5 0,1 13-163,1 6 0,0 6 1,0 1-1,0 1-216,-1 0 1,1 2 0,0 3-1,0 2-547,-1-3 0,-1 6 0,-3-3 0,-5-2-2824,-3-3 3508,8-12 0,-4 7 0,8-7 0</inkml:trace>
  <inkml:trace contextRef="#ctx0" brushRef="#br0" timeOffset="900">1046 862 9896,'2'22'0,"3"2"692,2 5 0,10 7 1,-2 15-1,4 5-342,3-1 1,2 8 0,3-5-1,2 5-421,-3 2 0,6 8 0,-3-3 0,-3-7-862,-1-10 0,-11-9 0,-2-8-1377,-2-7 2310,-3-14 0,-17-15 0,-2-12 0</inkml:trace>
  <inkml:trace contextRef="#ctx0" brushRef="#br0" timeOffset="1083">937 1450 8185,'-12'-10'-74,"5"-4"1,4-13 0,3-2 0,0 2 870,0 3 1,10 0-1,4-3 1,8-4-570,7-3 0,5-2 0,10-8 1,-1 3-391,1 5 1,6-3 0,-1 10 0,-6 5-594,-4 7 0,-5 7 755,2 10 0,5 10 0,-7 2 0</inkml:trace>
  <inkml:trace contextRef="#ctx0" brushRef="#br0" timeOffset="1433">1460 1602 8185,'0'22'90,"0"0"306,0 0 1,0-8-188,0 1 0,2-11 0,3 1 0,4-10-92,4-9 1,-6-5 0,7-3 0,3-2-167,3-5 0,-6 2 0,1-9 0,-1-1-113,-2 3 1,5-7-1,-10 7 1,-2 1 40,-2 4 0,-3 4 0,0 4 324,0-1 0,-10 10 0,-4 4 132,-6 6 0,-2 2 0,1 2 1,-1 6 624,0 6 0,3 13 0,2 2 0,5-3-359,2-1 1,3 4-1,7 0 1,0-3-426,0-1 1,2 4 0,5 0 0,8-5-256,4-7 1,5 0 0,3-8 0,5 1-483,1 0 0,1-3 0,5-9 1,-3-6-1130,3-6 0,0-6 0,-1-1 0,-4-1 1690,-2 0 0,-3 0 0,-7 1 0</inkml:trace>
  <inkml:trace contextRef="#ctx0" brushRef="#br0" timeOffset="1649">1960 1515 8185,'0'15'379,"0"-1"0,0-7 1,-2 5 764,-5-2 1,2 5-494,-10-8 1,8 7-1,-7-6-253,-3-3 1,-3-3-1,-2-4-394,1-6 1,-1-6 0,3-13-1,2-2-94,2 2 0,10-6 1,-2-1-1,5-3-148,2 1 0,0 10 0,2-3 0,5 4-396,8 4 0,7-1 0,4 2 0,6 6 634,2 7 0,2-5 0,7-1 0</inkml:trace>
  <inkml:trace contextRef="#ctx0" brushRef="#br0" timeOffset="2299">2548 1080 8192,'-21'0'-390,"-1"0"0,10-3 0,4-4 391,6-8 1,2 3 0,2-5 0,6-4 533,6-6 0,6-14 0,4 0 0,2-10-280,3-5 0,8-2 0,-8-7 1,-3-1-346,-1 1 1,-11 7 0,-2 2 0,-2 3-8,-5 5 1,-5 2 0,-8 5 0,-6 2-247,-5 3 1,-3 9-1,-2 0 1,-3 11 105,-2 8 1,0 6 0,7 7 0,0 9 222,1 15 1,8 10-1,6 7 1,5 7 335,2 12 1,2 3 0,5 14-1,10 6-235,10 4 1,-11-37-1,2 1 1,3-2-1,1 1 1,1 0-1,0 1-265,2 0 1,1-1-1,2-2 1,2-2-1,4-2 1,2-3-1,0-7 1,1-3-74,33 19 1,-4-23 0,-8-27 0,-8-13 672,-4-13 0,-4-8 0,-9-10 0,-8 3 34,-8-3 0,-13 0 1,1 0-1,-10 3-68,-9-3 0,-8 6 0,-7-1 1,-7 2-233,-5 6 0,-5 1 0,-5 4 1,-7-1-584,-5 0 1,-2 8-1,-3 1 1,-5 4 245,-7 4 1,13 3 0,4 2 0,7 2 762,8 5 1,11 5 0,11 10 0,9 2-151,10 5 1,4-4-1,8 4 1,7-3-87,10 3 0,7-7 1,-3 2-1,6-9-794,2-6 0,2-1 0,8-8 0,2-3-636,4-4 1,-4-12 0,5-13 0,-2 1 1083,1-1 0,6-6 0,9 4 0</inkml:trace>
  <inkml:trace contextRef="#ctx0" brushRef="#br0" timeOffset="2899">3310 339 8147,'-21'0'268,"1"3"0,3 1 0,3 4 438,-3-3 1,-2 7 0,-3 2 0,2 8-155,6 7 1,-3-5 0,10 8 0,2-3-492,3 0 1,2 0 0,0-8-1,2-1-294,5-6 0,5 3 1,10-9-1,0-6-300,0-7 0,-1-7 0,1-10 0,-2 0 126,-6 1 0,5-8 0,-7 0 0,3 2 542,0 3 0,-8 2 0,5 0 0,-2 0 162,-6 1 0,6 6 0,0 3-101,2 2 1,2 3 0,8 7-8,0 0 1,0 10 0,-1 4 0,-1 8-41,-6 7 0,6 3 0,-6 6 0,3-1 223,-2 1 0,2 3 0,-10 3 0,-2 0-95,-3-1 1,-2-9 0,0-5 95,0-5 0,0-14 0,0-10 0,0-15-542,0-11 1,0-18 0,0-14-1,0-5-289,0-2 0,0 0 1,3-1-1,1 1 16,4 0 1,9 7 0,-3 4 0,8 6-100,7 7 0,-2 12 0,6 2 0,1 8-932,0 4 1473,2 10 0,8 5 0,0 13 0</inkml:trace>
  <inkml:trace contextRef="#ctx0" brushRef="#br0" timeOffset="3532">588 4063 8150,'0'22'258,"0"9"0,0 5 0,0 6 344,0 1 0,17-2 0,5-2 0,2 0-337,1 7 0,-1-10 1,2 8-1,3-6-304,-2-4 1,-10 0 0,-3-10 112,3-2 1,-9-8 0,-6-21-74,-7-7 0,-14-6 0,0-4 1,-11-5 67,-3-7 0,4-5 0,-8-3 1,-1-2-34,-4-5 1,-1-2 0,-1-10 0,1 0-219,-1-4 1,8-4 0,4 6-1,6 2-78,7 5 1,11 5 0,1 12 0,9 7 150,13 12 0,9 10 1,22 14-1,2 8 83,3 12 0,10 9 1,-6 13-1,4-1 33,-1 1 1,0 7 0,5 0 0,-5-5-66,-8-8 1,1-1 0,-5-13 0,-5-7 388,0-5 0,-16-7 0,-6-15 0,-7-12-4,-7-12 0,-3-7 0,-4-5 1,-5-2-200,-8-3 1,-4-2 0,-3 4 0,-2-4-159,-5-3 1,5 8 0,-5 0 0,4 7-881,4 4 1,6 3 0,3-2 0,2 7 909,6 5 0,-9 2 0,1 0 0</inkml:trace>
  <inkml:trace contextRef="#ctx0" brushRef="#br0" timeOffset="3849">1285 3475 8150,'-7'14'261,"0"1"1,-8-8-1,6 10 1,-4 5 541,-3 5 1,3 11 0,1-1 0,3 4-256,4 2 0,2 3 1,3 3-1,0-1-820,0-7 1,10-7 0,5-12 0,4 0-310,3-1 0,7-9 1,0-7-1,-3-10 87,-1-9 0,-1-5 1,0-6-1,0-1 64,-4-3 0,-6-10 0,1 3 0,-6-5 455,1-3 0,-8 8 0,6 2 1,-6 2 881,-2 6 0,0 2 916,0 2 0,0 12-1154,0 10 1,0 12 0,2 15 0,3 2-617,3-2 0,9 4 1,-3-2-1,3-2-829,-3-3 0,6-2 0,-6-3 0,6-2-1203,1-3 1,-6-9 1978,0 3 0,-1-6 0,8-2 0</inkml:trace>
  <inkml:trace contextRef="#ctx0" brushRef="#br0" timeOffset="4168">1699 3431 8149,'12'22'129,"-5"0"518,-4 0 1,4-8 0,0 1 85,-2 2 0,5-5-465,-3 2 1,3-2-837,-3 3 1,-2-5 338,9-10 1,-9-3 0,3-6 0,-6-11 134,-2-6 0,0-11 1,0 6-1,0-1 243,0 1 0,0 2 0,0 5 0,0-3 338,0-2 1,7 7-1,3 10 1,2 0-127,5 0 0,2 7 1,5-2-1,3 4-536,2 3 0,10 3 0,-5 4 0,4 8-711,6 4 1,-13 3 0,11 0 0,-6-3-1598,-2-5 2483,-8 6 0,15-18 0,-7 8 0</inkml:trace>
  <inkml:trace contextRef="#ctx0" brushRef="#br0" timeOffset="4385">2352 3170 8108,'-21'0'336,"-1"0"-1,0 0 1,10 3 0,5 4 0,4 7 109,3 6 0,0 1 1,0 1-1,3 0-258,4 0 1,7-3-1,13-4 1,2-6 21,-2 1 1,4-10 0,-2 2 0,-2-11-114,-3-11 1,-2 3-1,-3-12 1,-4 3-281,-8-3 0,-5 5 0,-2-5 1,-2 2-142,-5-2 1,-5 12 0,-13-2-1,-4 4 153,-7 3 0,2 7 0,-2-2 0,0 7-331,2 7 0,2-2 503,10 9 0,-9 1 0,-3 7 0</inkml:trace>
  <inkml:trace contextRef="#ctx0" brushRef="#br0" timeOffset="4736">2614 2843 8162,'-12'3'861,"4"4"1,6 8 0,4 11-1,8 6-286,12 2 0,9 9 0,13 10 0,-1 1-344,1-1 0,7 10 1,2 0-1,3 9-426,4 6 0,-29-36 0,-1 3 1,-1 2-1,0 0 0,-3-1 1,-2 0-508,0-1 0,-2 0 0,20 32 1,-4-4-1,-6-10-2121,-8-13 2823,-7-18 0,-17-23 0,0-9 0</inkml:trace>
  <inkml:trace contextRef="#ctx0" brushRef="#br0" timeOffset="4985">2548 3039 7839,'0'-43'0,"0"-1"50,0 1 0,0-1 1,3 1-1,4 2 592,8 4 1,11-1-1,6 6 1,1 1-179,6-1 1,2 6-1,3 9 1,-1 5-134,1 2 0,-3 3 0,-2 7 0,-8 2-217,-7 5 0,1 15 0,-18 14 0,-2 5-146,-3 3 1,-4 2 0,-5 2-1,-8 3-565,-4-2 1,4 4-1,1-5 1,-3-4-403,-3-6 0,-1-11 0,-1 5-331,0-1 1,0-16 1329,0-1 0,-9-9 0,-3-5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26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88 393 8309,'-13'2'-1618,"4"3"3460,-1 2-851,8 1-789,-8-8 1,12 0 90,6 0 0,4 0 0,10 0-94,-1 0 0,1 0 0,0 0-74,0 0 0,-1 0 0,1 0 91,0 0 1,-8 0-130,1 0-102,-10 0 0,2 0-34,-14 0 1,-13 0 0,-9 0 0,3 0 108,2 0 1,-5 0-1,0 0 1,2 0-499,3 0 0,2 0-1521,0 0 1959,10 0 0,2-10 0,10-2 0</inkml:trace>
  <inkml:trace contextRef="#ctx0" brushRef="#br0" timeOffset="485">719 1 8233,'22'0'0,"0"2"38,-1 5 1,-1 6-1,-3 8 1,-3 4 320,3 4 0,2 4 0,3 11 0,-2 2 92,-6 5 0,5 4 0,-6 11 0,-1-1-213,-5 0 1,-5 3 0,-4 5 0,-5 7-121,-8 4 0,-11 1 0,-6-5 0,-2-5-215,-4 0 0,4-15 0,-3 3 0,1-7-1075,2-8 1,3-4 1171,9-8 0,-10 5 0,-1-7 0</inkml:trace>
  <inkml:trace contextRef="#ctx0" brushRef="#br0" timeOffset="884">1547 1090 8079,'0'-22'1700,"7"0"-1024,0 0 0,8 8 0,-6 2 1,3 2-373,5 5 1,10 3-1,4 2 1,3 0-773,5 0 0,2 0 0,5 0 0,2 0 468,3 0 0,0-10 0,-7-2 0</inkml:trace>
  <inkml:trace contextRef="#ctx0" brushRef="#br0" timeOffset="982">2069 937 8079,'-36'0'0,"0"0"162,-3 0 0,-2-2 1,0-3-1,2-2 297,3 2 0,-3 2 0,-10 3 1,-1 0-309,1 0 1,11 0-1,4 0-151,2 0 0,3 0 0,7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59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87 8230,'-14'0'474,"-1"0"1,11-10 158,-4-4 1,13 2 0,5 0 0,2 2-325,5 5 0,2-4 0,3 1-191,0 3 1,0 3-1,-1 4-178,1 6 0,-10 6 1,-5 13-171,-4 2 0,-3 0 1,-3-5-1,-1 3-19,-4 2 1,-9 2 0,5-4 0,-2 2-349,-1-3 1,1-1-104,-8-4 551,10 1 1,5-10-1,14-4 202,7-6 1,6-2 0,2 0 0,-1 0 715,1 0 0,0 0-326,0 0 0,-10 2 0,-5 6 0,-5 6-67,-2 6 0,-9-6 1,-6 1-1,-7 2-322,-7 2 1,5-5-1,-7-1 1,2-1-549,0 0 1,-8-7-1,8 2 1,3-5-2306,2-2 2799,11 0 0,-16-9 0,5-4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00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 8585,'10'-12'484,"-8"0"1,8 7 0,0-2 62,4 2 1,6 3-1,4-1 1,5-1-53,7-4 0,-2 1 0,2 7 0,1 0-179,-3 0 1,7 0 0,-7 0-1,-1 0-410,-4 0 1,-4 0-1,-4 0-3678,1 0 3772,-10 0 0,8 10 0,-8 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02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0 196 8181,'0'-14'0,"0"-1"205,0-2 1,0 5 134,0-2 0,3 1 0,2-3 53,2 1 0,10 3 1,-5-5-1,2 5 21,1 2 1,0-4 0,9 6 0,2 4-139,3 1 0,0 3 0,-4 0 0,1 0-119,3 0 1,0 3 0,-9 4-1,-3 7-8,-3 6 0,-9 2 0,2-1 0,-4 1-157,-3 0 1,-3 7 0,-4 2 0,-8 1-144,-4-1 0,-3 6 0,-2-6 0,-3 0-143,-2 1 0,-2-3 0,4-7 0,-2-3-428,3-4 1,2 2 446,2-10 0,10-2 300,4-13 1,16-1 0,6-8 46,6 2 1,1 10-1,1-2 1,0 5-223,0 2 1,2 0 0,2 2 0,3 3-1064,-2 2 1213,-3 0 0,8 3 0,2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02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1 719 9693,'21'-12'797,"1"0"0,2 7 0,3-2-563,2 2 1,7 3 0,-4 2 0,-1 0-656,1 0 1,4 0-1,-7-3 1,-2-1-2069,-3-4 2489,-2 1 0,-1-3 0,1-2 0</inkml:trace>
  <inkml:trace contextRef="#ctx0" brushRef="#br0" timeOffset="436">937 1 8242,'-2'22'-227,"-6"-1"1,6 4 0,-5 1 0,4 6 547,3 1 1,0 4 0,0 9-1,0 2 271,0 3 1,0 2-1,0-4 1,3 4-1388,4 2 0,-2 1 795,9 2 0,1-5 0,7-9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00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348 458 8789,'0'14'621,"0"1"1,0 2-348,0 2 1,0 5 0,0 5 0,0 7-363,0 6 1,0 1-1,0 3 1,0 2-168,0 3 1,0 3 0,0-6-1,0 3-328,0-3 583,0-2 0,0-2 0,0-1 0</inkml:trace>
  <inkml:trace contextRef="#ctx0" brushRef="#br0" timeOffset="534">610 153 8172,'9'-22'0,"-4"0"0,10 0 264,2 1 1,2 1 0,3 3 99,0 3 0,-1 9 0,1-2 0,0 4 192,0 3 1,0 0-472,-1 0 1,-1 10 0,-6 4 0,-7 6-130,-4 2 0,-3-1 0,-3 1 0,-4 2-86,-7 5 0,-6-2 0,-1 7 0,-1 0-145,0 0 1,-7-5 0,0 5 0,2-1 9,3 1 0,10-7 0,1 2 1,1-5 365,0-2 1,10-3 5,2-4 1,10-6 0,11-9 0,3 0-198,6 0 0,-4 0 0,10 0 0,1 0-411,-3 0 1,7 0 500,-5 0 0,-5-9 0,1-3 0</inkml:trace>
  <inkml:trace contextRef="#ctx0" brushRef="#br0" timeOffset="750">0 1394 8688,'22'0'620,"0"0"0,9 0 0,5 0 0,8 0-228,7 0 0,12 0 1,12-2-1,2-3-562,5-3 1,1 1-1,-4 5 1,-6-3-765,-5-2 0,-13-1 934,-4 8 0,-5 0 0,-2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0:58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632 371 8389,'0'21'-81,"0"1"0,0 0 0,0 0 338,0-1 1,0 4 0,0 1 0,0 6 4,0 2 1,0 2-1,0 7 1,0 3-433,0 5 1,0-5 0,0 3-1,0-8-1631,0-5 1801,10-9 0,-7 14 0,6-7 0</inkml:trace>
  <inkml:trace contextRef="#ctx0" brushRef="#br0" timeOffset="895">894 153 7215,'22'-22'89,"-1"3"312,1 4 0,0-4 1,2 4-171,5-4 1,-5 4-1,5 3 1,-5 3-30,-2 4 1,0 2-189,0 3 1,-3 3 0,-4 4-71,-8 8 0,-5-3 0,-2 2 1,-2 3-40,-5 2 1,-5 3 0,-10 0-219,0 0 0,8-8 122,-1 1 1,3-8 100,-3 8 1,8-11 261,14 4 0,5-6 0,10-2-54,0 0 1,-7 0 0,-1 3 410,3 4 1,-5 5 0,0 10-533,-2-1 1,-3 1 0,-7 0 0,-2 0-459,-6 0 1,4-1 460,-11 1 0,1 0 0,-8 0 0</inkml:trace>
  <inkml:trace contextRef="#ctx0" brushRef="#br0" timeOffset="1195">1 1307 8355,'2'12'753,"8"-5"1,12-4-147,12-3 0,19 0 1,15 0-1,16 0-431,16 0 0,-48-3 1,2-2-1,1 1 1,1-1-1,1 0 1,0 0-188,1 0 0,0 0 0,-4 0 0,-1 1 0,39-1 0,-10-2-655,-10 2 1,-14 2-1,-9 3-550,-10 0 1,-18 10 0,-13 5 1215,-6 4 0,-12 3 0,-2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03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44 7724,'-12'0'2492,"5"0"-2178,14 0 0,8-3 0,11-1 1,6-4-94,2 3 0,4 3 0,11 0 0,2-3-132,-3-3 0,0 1 0,1 7 1,-1 0-231,-7 0 1,0 0-1,-12 0 1,-2 0-995,-3 0 1135,-2 10 0,0-8 0,0 8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48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98 8067,'0'-22'233,"0"0"360,0 0 1,3 8-248,4-1 1,-2 13 0,7 2-1,0 12 15,0 7 1,-7 13-1,5 4 1,-3 5-227,0 3 1,1-1-1,-8 1 1,0-1-409,0 1 1,7 0 0,0-1-1,0-2-2340,3-4 2613,-8 4 0,8-7 0,-10 9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1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415 654 8079,'0'-22'758,"0"0"1,0 8 0,0-1-1,-3 1 516,-4 2 0,2-5-859,-9 9 0,-1 1 0,-7 10-281,1 4 1,6 15 0,3 11 0,2 4-119,5-1 0,3 0 0,2 8 1,2-1-116,6 1 0,4-10 0,10-5 0,-1-5 109,1-2 1,2-10 0,3-5-1,2-4 237,-2-3 0,4-12 0,-2-8 0,-2-9-75,-3-5 0,-5 0 1,-4-4-1,-8 4-269,-5 2 0,-4-4 0,-5 9 0,-10 6-190,-10 4 0,-4 2 0,-8-4 0,5 4 10,3 8 0,2-3 0,7 3 0,3 0-3064,4-3 3341,-4 8 0,16-8 0,-6 10 0</inkml:trace>
  <inkml:trace contextRef="#ctx0" brushRef="#br0" timeOffset="745">916 66 7806,'-10'12'538,"7"0"114,-4-5 0,2-4 723,-2 4-967,5-5 0,-8-4-279,10-5 0,2-3 0,3-7 0,5 5-16,2 2 0,3-4 0,4 4 0,-2 0-18,-3 1 1,1 1 0,7 8-192,-1 0 0,1 0 1,-2 3 28,-6 4 1,-4 5-1,-10 10 1,0 0-61,0 0 0,0-1 0,-3 1 1,-2 2-209,-2 5 0,-7-4 0,4 4-156,-2-5 0,7-10 256,-2 1 1,7-10-1,7 2 576,8-5 1,4-2 0,3 0 298,-1 0 1,-8 3 0,-4 2 0,-1 4 376,-1 3 1,0-4 0,-7 6-684,0 3 0,0 2 1,-2 1-1,-3-3-577,-2-3 1,-10-2-1,2 5 1,-4-2-2311,-3 2 1,0-5 2552,0 2 0,1 1 0,-1 7 0</inkml:trace>
  <inkml:trace contextRef="#ctx0" brushRef="#br0" timeOffset="932">1 1133 8079,'0'14'745,"2"-2"0,6-2-248,6-5 1,25-3 0,12-4-1,14-5-148,15-8 1,17-7-1,-39 10 1,2-2-1,0-2 1,1 0-183,2-1 0,0 0 1,1 4-1,0 0 1,-1-1-1,0 1 1,-4 3-1,-2 1-165,-5 1 1,-2 1 0,30 3 0,-17-4 0,-15 6-1111,-9 2 1,-22 2 0,-3 8 1107,-9 12 0,-15 9 0,-2 13 0</inkml:trace>
  <inkml:trace contextRef="#ctx0" brushRef="#br0" timeOffset="1350">415 1699 7292,'0'-22'475,"2"8"1,5-1-1,8-2 271,4-2 1,5 0-1,5 2 1,8 2-586,4-2 0,-5 5 0,-2 0 0,-3 2-97,-4 5 1,-3 5-1,-4 8 1,-6 6-172,-7 6 1,-4 1 0,-3 4-1,-3 1-77,-4 3 0,-12 7 1,-10-6-1,2-4 47,3-2 0,2-2 0,0 0 0,1-3-357,-1-4 0,7-3 30,1-5 1,9-7-1,0 3 332,10-8 1,7-10 0,10 8 894,0 2 1,-1 3 231,1 2 1,-10 9 0,-4 6-305,-6 4 1,-2 10-1,-2 0 1,-6 0-542,-6 3 0,-6-8 0,-1 5 1,-1-5-590,0-2 0,0 0 1,1-3-1,-1-4-1110,0-8 1,0-5 1548,0-2 0,1-9 0,-1-3 0</inkml:trace>
  <inkml:trace contextRef="#ctx0" brushRef="#br0" timeOffset="1650">1983 937 8059,'21'12'1046,"-6"5"1,-1-10-582,3-2 0,5-3 1,5-2-1,4 0-199,3 0 1,-5 0 0,7 0-1,5 0-630,8 0 1,-3 0 0,5 0 0,-8 0 363,-6 0 0,4-9 0,-7-3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6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66 8035,'-22'-22'185,"0"3"1,0 4 0,1 8 229,-1 5 1,0 2-1,-2 2 1,-3 8-154,-2 11 0,-2 11 0,4 11 0,-2 3-36,3 5 1,1-2 0,6 9 0,5 2-135,6 3 1,6 2 0,2-2 0,2-7-90,6-13 1,13-1 0,13-16-1,5-6 289,4-11 0,-11-6 1,11-6-1,-1-6 63,-1-13 0,-5-2 0,-2-13 1,-3-1-222,-4-4 1,-10-1 0,-5-1 0,-2 1-88,-5-1 0,-3 3 1,-2 2-1,-2 6-584,-6 1 1,-4-4-1,-12 7 1,-3 2-159,-2 3 0,-7 5 1,5 2-1,-1 5-469,1 2 0,2 3 1164,7 7 0,-10 19 0,-2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28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8119,'15'8'255,"-1"-1"1,1 0-1,7-7 1,2 0 119,5 0 0,5 0 0,12 0 1,2 0-345,3 0 0,2-7 0,-4 0 0,1-1-31,-1-1 0,-3-3 0,-3-10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6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54 218 7965,'-19'-14'2647,"4"-1"-1850,-4 10 0,19-4 0,0 9 0,14 0-830,13 0 0,7 2 1,9 3-1,1 2-1080,-1-2 0,3-3 0,3-2 1113,1 0 0,11 0 0,-5 0 0</inkml:trace>
  <inkml:trace contextRef="#ctx0" brushRef="#br0" timeOffset="116">577 44 7965,'-42'0'365,"6"0"0,-5 0 0,5 0 0,-5-2-360,-3-6 0,0 6 0,3-5-5,5 4 0,-5-7 0,7-2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4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424 524 8039,'-36'0'0,"-1"2"111,-1 5 1,-1 1 0,0 11 0,5 8 490,3 4 1,-5 5-1,6 8 1,6-1-182,7 1 0,8 0 1,9-3-1,2-5-340,5-7 1,5 0-1,13-7 1,4-10 105,7-7 1,5-8 0,3-4 0,-3-7 26,-5-6 1,3-9-1,-8 0 1,1 0-98,-1-2 1,-4 4 0,-10-7-1,-5 3-167,-2 4 1,-3 3 0,-7 2-161,0 0 1,-10 8 0,-7 2-1,-7 0-379,-5-1 1,0 9 0,7-4-984,0 6 1,1-5 1571,-1-1 0,0-8 0,0 3 0</inkml:trace>
  <inkml:trace contextRef="#ctx0" brushRef="#br0" timeOffset="367">598 219 8039,'10'-22'62,"-5"0"0,9 0 1,3 1 363,2-1 0,6 0 1,1 0-1,6 3 71,2 4 0,-8-1 0,6 8 0,-3 3-104,0 3 0,0 2 0,-7 0-351,-1 0 0,-1 10 1,-6 4-1,-7 6-43,-4 1 0,-3 8 0,-3 3 0,-4 2-90,-7 4 0,-8 4 1,-5 1-1,-2 1-204,3-1 0,-6 8 1,3-3-1,3-4 27,1-5 1,6-5 0,4 2 322,8-7 1,7-15-1,10-6-34,12-6 1,9-12 0,13-4-1,2-5-173,4-3 0,-1 7 0,6 1 0,-1-1-519,-6 3 0,-2 0 0,-2 7 671,-1-2 0,-9 9 0,-3 10 0</inkml:trace>
  <inkml:trace contextRef="#ctx0" brushRef="#br0" timeOffset="566">54 1438 8121,'-15'0'1068,"1"0"200,-3 0 1,9 0-1001,8 0 1,13 0 0,16 0 0,9-2 30,11-5 1,4 4-1,7-4 1,1 4-475,7 3 0,-3-7 0,10 0 0,-2 2-594,-1 3 1,-7 4-1,-9 3 769,-3 2 0,-2 10 0,-7-5 0</inkml:trace>
  <inkml:trace contextRef="#ctx0" brushRef="#br0" timeOffset="884">424 1787 8121,'-22'0'-31,"0"0"307,1 0 0,8-3 0,6-4 0,7-8 277,7-4 1,8 5 0,12-1 0,4 1-401,3 1 0,-5-3 1,5 6-1,0 0-58,0 0 1,-8 3 0,3 7 0,-5 3-50,-2 4 1,-2-2-1,-6 9 1,-7 6 55,-4 6 1,-6 8 0,-4 10-1,-7 2-56,-6 4 1,-11-1 0,-3 6 0,-2-1-108,-1-6 0,11-4 0,-3-8-83,4-7 0,16-10-29,9-11 1,12-11 0,17-19 0,7 1-436,5-1 1,3 0 0,-1 3-1,1 2-1438,0 2 2046,-1 1 0,1-8 0,-1 0 0</inkml:trace>
  <inkml:trace contextRef="#ctx0" brushRef="#br0" timeOffset="1169">1687 1308 11054,'22'0'420,"-8"-3"1,1-2-1,4-2-478,8 2 1,4 0 0,8 1 0,0-6-500,7-2 0,-3 5 0,5-8 557,-9-2 0,2-2 0,-7-3 0</inkml:trace>
  <inkml:trace contextRef="#ctx0" brushRef="#br0" timeOffset="1350">1948 937 7977,'-12'29'0,"5"3"337,4 2 1,3 2 0,0 8-1,0-1-29,0 1 0,0 2 0,0 2 0,0 3-297,0-3 1,0-2-1,0-5-11,0-4 0,10 13 0,2-4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8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8017,'2'-19'-18,"3"2"246,2 2 1,3 13 0,-5 2 338,2 12 1,0 10 0,-4 7 0,2 7-272,2 5 0,3 3 0,-6 2 0,4 2-347,-3 3 1,-1 0 0,1-8 0,2 1-869,-2-1 0,0 1 0,0-3 919,2-5 0,1-4 0,-8-11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8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8018,'12'-2'208,"-2"-3"234,0-2 0,2 0 1,10 4-1,4-2-88,11-2 0,4-3 1,22 6-1,7-6-492,5-2 0,5 7 1,7-2-1,0 4-1004,0 3 0,-5 0 817,-9 0 0,-1 10 0,-16 2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8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87 8018,'-15'0'-48,"3"-2"94,3-5 1,-6 2 685,8-10 0,0 8 0,9-5-489,5 2 0,3 1 1,7 4-1,-3-2-162,3 2 0,3 2-91,2 3 0,-3 3 1,-5 4-1,-6 7-38,-6 6 0,-2 2 0,0-1 0,-2 1-3,-6 0 1,-1 0-1,-8-1 1,2 1-158,-2 0 0,5 0 1,0 0-207,2-1 0,-4-6 136,7-1 1,9-9-1,13 2 134,4-4 0,3-3 0,2 0 632,5 0 1,-5 0 0,5 2-16,-5 6 1,-12-4-1,-4 11 1,-8 2-34,-8 2 0,-4 10 0,-12 0 0,-2-2-195,-3-3 0,-8-2 0,6-3 0,-3-4-601,-5-8 1,8 3-1,2-3 1,5-5-1574,2-6 0,10-4 1929,4-13 0,-4-6 0,0-17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9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7610,'22'0'73,"0"0"0,0 0 0,0 0 0,2 0 721,5 0 1,-3-3-1,11-2 1,-1-2-467,-2 2 0,7 3-328,-5 2 0,15-10 0,5-2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9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8031,'0'-22'137,"2"0"0,3 1 617,2-1 0,3 10 0,-5 7-315,2 10 1,3 9 0,-6 15 0,4 8-334,-3 4 1,-1 2 0,1 3-1,2 3-520,-2 1 1,-2 11 0,-3-5 0,0 2 413,0 0 0,9 0 0,3 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9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1 131 8031,'2'-15'431,"6"1"0,4 2 0,9-5-171,1 2 1,-5 8-1,2-5 1,6 0-477,-1 0 0,10 7 0,2-2 0,5 4-203,3 3 0,-1 0 1,-2 0 418,-4 0 0,4 0 0,-7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1:59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7317,'-7'15'-798,"0"-1"2813,-1-9-1659,8 5 0,10-10 1,4-3-164,6-4 1,2 5 0,-1-6 0,1 6 77,0 2 1,0 0 0,-1 0-217,1 0 0,0 10 0,-3 4 0,-2 5-104,-2 3 0,-10 0 0,2 2 0,-5 5 83,-2 8 0,-2 1 0,-5 1 0,-5-5 80,-1-3 1,-3 6 0,6-8-73,-2-3 1,9-11-152,3-8 0,12-7 1,15-7-1,2-8-426,-2-4 0,7-3 1,2-2 534,5-5 0,3 5 0,-1-8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2:00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7942,'0'-14'1000,"0"-1"53,0-2 1,3 5-597,4-2 0,7 9 1,13-3-1,4 4-507,3-4 1,-5 6 0,8-8 0,-1 3-678,-2 0 1,4-1-1,-9 6 1,-2-3-1304,-3-2 2030,-2 0 0,0-3 0,0-2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30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44 8340,'20'-14'1462,"-6"-1"-1222,-4 10 0,-20-4 1,-4 11-1,-6 5-71,-1 8 0,-1 14 0,-2 7 0,-3 5-3,-2 3 0,0 2 0,7 2 0,0 5-205,1 3 1,1 0 0,6 4 0,6-2-157,6 3 1,2-8 0,2-5 0,6-9 48,6-10 0,6-14 0,1-8 0,4-5 141,4-2 1,-5-2-1,5-8 1,-5-9 0,-2-8 1,-8-4-1,-2 4 1,-2-4-20,-5-3 1,-3 7 0,-4-2 0,-5 5-195,-8 2 1,-4 3 0,-5 4 0,-3 8 72,-2 5 1,-7 2 0,4 0 0,1 0 127,-1 0 1,3 9 0,7 8 0,1 7-290,-1 5 0,7 0 0,3-7 1,3 0-822,4 0 1126,12 0 0,5-1 0,10 1 0</inkml:trace>
  <inkml:trace contextRef="#ctx0" brushRef="#br0" timeOffset="200">1022 109 8254,'0'-21'124,"2"-1"904,6 0-631,-6 10 0,8 7 0,-13 17-232,-4 10 0,-5 14 0,-10-2 0,0 2-224,1 1 1,-1 6-1,0 8 1,0-2-284,0-4 0,1-1 0,-1 0 0,0-1-283,0 1 1,1-8 0,-1-5 624,0-6 0,0 1 0,0-14 0</inkml:trace>
  <inkml:trace contextRef="#ctx0" brushRef="#br0" timeOffset="416">673 88 8254,'8'14'456,"-1"1"1,7-1-1,-6 8-36,-3 0 0,4 2 1,1 3-1,0 4 183,-1 3 0,6-5 0,-6 7 0,4 3-384,4 2 0,2-5 0,0-2 1,-2 0-439,-2 0 1,6-7-1,8-1 1,1-9-2733,1-10 2951,-7-4 0,17 6 0,-7 4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2:00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7942,'-7'21'0,"-3"1"81,-2 0 0,7 0 0,-4 2 0,1 3 283,1 2 1,-3 9-1,6-1 1,-4 4-175,4 2 1,1 1-1,3-1 1,0 1-439,0-1 1,7 1 0,3-3 247,2-5 0,3 6 0,6-9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2:00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7972,'0'29'152,"0"0"0,0 3 0,0-6 0,0 6 365,0 2 1,0 2 0,0 7 0,0 1-316,0 0 1,0 6-1,0 4 1,0-1-692,0 0 1,3 0 0,2-4 0,2 1 488,-2-1 0,-3-3 0,-2-3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2:07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85 305 8038,'-22'0'163,"10"0"0,-7 0 1705,4 0-1044,5 0 1,3 0-545,14 0 1,5 0 0,13 2 0,1 3-118,3 3 0,10-1 1,-3-7-1,3 0-341,-3 0 0,5 0 0,-7 0 1,3 0-766,-1 0 0,-9 0 0,2 0 0,-5 0 943,-2 0 0,-1-10 0,1-2 0</inkml:trace>
  <inkml:trace contextRef="#ctx0" brushRef="#br0" timeOffset="182">128 22 8038,'-14'0'18,"-1"0"536,-2 0-65,8 0 1,1 0 0,16 0-142,6 0 0,6 0 0,4 0 1,5 0-546,7 0 0,-2 0 0,2 0 1,3 0-828,2 0 1024,-7 0 0,17-10 0,-5-2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2:14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 8335,'0'22'694,"0"2"1,0 5 0,0 7-380,0 5 0,0 3 1,0 2-1,0 2-292,0 3 0,3 10 0,4-3 1,5 2-24,0-2 0,8 5 0,-8-7 0</inkml:trace>
  <inkml:trace contextRef="#ctx0" brushRef="#br0" timeOffset="183">1 1155 7636,'10'-12'138,"4"0"1,13 7-1,7-5 141,7-2 0,5 5 1,17-8-1,-1 1-262,6 2 0,2 0-17,-4 4 0,-1 6 0,0-8 0</inkml:trace>
  <inkml:trace contextRef="#ctx0" brushRef="#br0" timeOffset="501">175 1482 8095,'-22'7'243,"0"0"1,10 3-6,5-3 1,14-4 0,8 1-1,4-6 77,3-5 0,9-10 1,6 5-1,2 0-166,-3 4 1,3-1 0,-8 1 0,0 4 19,1 1 1,4 3 0,-7 3-113,-2 4 1,-5 5-1,-8 12 1,-7 3 71,-4 2 1,-6 9 0,-4-4 0,-7 3-20,-6-1 1,-9 0-1,0 8 1,3-3-26,1-5 0,11-7 1,2-12-11,2-2 1,5-3 0,12 2-351,8-6 0,12-16 1,4-4-1,3-2-346,5-1 0,2 1 1,2-8-1,1 0 621,-1 0 0,1 1 0,0-1 0</inkml:trace>
  <inkml:trace contextRef="#ctx0" brushRef="#br0" timeOffset="717">1286 1264 7962,'0'-22'364,"0"0"0,2 10 1,3 3-1,5 1-295,2 1 1,2 0 0,10 7 0,3 0-362,2 0 1,12 0 0,0 0 0,10 0-478,5 0 0,-1 0 769,3 0 0,5-10 0,-7-2 0</inkml:trace>
  <inkml:trace contextRef="#ctx0" brushRef="#br0" timeOffset="815">1961 1003 7962,'-58'0'0,"2"0"134,3 0 0,-8 0 1,6 0-1,-3 2-85,-1 5 0,1-4 0,-5 4-49,5-5 0,5-2 0,10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2:13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1 414 8059,'14'0'326,"1"0"1,-1 0 0,11 0-1,1 0-184,3 0 1,10 0 0,-3 0 0,3-2-476,-3-6 1,5 6 0,-4-8-1,1 0 333,-1-4 0,4-5 0,-7-3 0</inkml:trace>
  <inkml:trace contextRef="#ctx0" brushRef="#br0" timeOffset="149">284 0 8059,'-15'36'14,"1"1"0,7-1 0,-6 8 0,4-1 130,4 1 1,3 7-1,2-1 1,0 1-290,0 2 0,0-7 1,0 5 144,0-5 0,0-2 0,0-1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2:12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1068 8053,'-21'-10'626,"8"8"0,6-8 0,17 10-248,12 0 1,9 0 0,15 2 0,5 3-154,7 2 1,10 1 0,9-8 0,10 0-285,3 0 0,9 0 1,0 0-1,-48 0 1,0 0-312,0 0 1,-1 0 0,33-3 0,-6-2 0,-16-2-1603,-18 2 1972,-9 3 0,-12-18 0,0-4 0</inkml:trace>
  <inkml:trace contextRef="#ctx0" brushRef="#br0" timeOffset="249">520 1 8271,'-12'9'426,"3"-1"0,9 11 0,2 7 187,5 6 1,-2 4 0,7 10 0,0 3-500,0 1 1,3 8 0,4-4 0,-2 1-709,-2 6 0,-1-8 0,6-2 0,-3-5 594,-3-3 0,-9 1 0,5 0 0</inkml:trace>
  <inkml:trace contextRef="#ctx0" brushRef="#br0" timeOffset="798">477 1307 9654,'0'12'2090,"0"-2"-1883,0-10 1,2 0-44,6 0 0,4 0 7,9 0 0,-1 2-113,-6 6 0,3 4 0,-10 9 0,-2 1-108,-2 0 0,-3 2 0,-3 3-287,-4 2 0,5 0 1,-8-7-394,0-1 0,8-6 328,-5 0 0,14-3 0,7 2 499,6-7 0,2-4 1,-1-3 321,1 0 1,-3 2 0,-2 5 276,-2 8 1,-10-3 0,0 3-219,-10 2 1,-7 2-1,-10 0 1,-2-2-463,-5-2 1,-3-3 0,-7 5 0,3-5-600,-3-2 1,8-1 0,2-4-1,5 2-2558,2-2 3141,10-12 0,-7-5 0,6-10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2:18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7897,'31'0'236,"11"0"1,13 0 166,18 0 1,11 8 0,11-1-1,-44-4 1,2-1-187,4-1 0,0 0 1,-2 3-1,1 0 0,1-1 1,0 1-1,-4-2 0,0 1-183,-2-2 0,0 0 0,41 6 0,-3 1 0,-11-4-752,-13-1 1,-22-1 0,-1 3-1615,-9 2 2332,-13 10 0,-10-5 0,-10 10 0</inkml:trace>
  <inkml:trace contextRef="#ctx0" brushRef="#br0" timeOffset="401">763 567 8222,'12'-22'286,"5"0"1,-7 0 203,2 1 1,-7 6-315,2 1 1,-7 9 0,-7 0-1,-8 10-97,-4 9 0,-10 8 0,-3 5 0,-1 4-91,-6 3 0,5 2 0,0 10 0,0 3-5,0 1 0,15 1 1,-3-7-1,5 2-64,5 5 1,2-8 0,10 3 0,3-10 20,4-4 0,13-10 0,11-10 0,0-3 204,1-4 1,4-5 0,-7-7 0,-2-5 74,-3 0 0,-9-8 1,-3 6-162,-3-5 0,-4 4 0,-12 3 1,-8 2-304,-4 5 0,-12 3 1,-6 2-1,-4 2-513,-2 6 1,1 4 757,6 10 0,-5-1 0,7 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22:08:54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131 131 8313,'0'-22'1388,"0"0"0,3 10 0,4 5-1005,8 4 0,6 1 0,8-3 0,8-2-283,4 2 0,2 0 1,1 0-1,-3-2-384,-5 2 1,3 3 0,-10 2 0,0 0-1496,3 0 0,-15 0-622,4 0 2401,-13 0 0,-8 0 0,-13 0 0</inkml:trace>
  <inkml:trace contextRef="#ctx0" brushRef="#br0" timeOffset="565">306 0 8010,'-10'12'-1188,"5"-2"838,-9-10 0,9 2 1,-5 3 349,0 2 0,8 3 31,-5-3 1,4-2-1,1 7 342,-5-2 0,4 0-53,-4-3 1,2 3-1,0 7 267,-2-3 0,0-7 0,4 5 288,-4-2 1,5 7-389,-6-2 1,-1 4 0,1 3-102,4-1 1,-1-6-1,0-1-124,-2 3 1,-8 3 0,5 2-179,-2-1 1,5-1-1,-5-3-222,2-3 1,1-2-273,1 3 1,8 2 117,0-10 0,10 0 0,14-7 0,3 0 191,2 0 0,2 0 0,-4 0 0,2 0 138,-2 0 1,-1 10 0,1 4 0,2 6 162,-3 2 0,-4 7 1,-7 0-1,-6 0 230,1 2 1,-10 1 0,0 6 0,-12-4 47,-7-2 1,-13-3 0,-4-8-1,-5 1-263,-3 0 1,1-10 0,2-5 0,2-4-751,3-3 0,9-3 1,0-4-967,10-7 0,8-6 1,9-2 1500,0 1 0,19-11 0,5-2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18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828 729 8022,'-9'-22'336,"-3"0"0,-3 0 282,1 1 0,2 6 0,-5 3 1,0 2 107,-8 5 1,1 3-1,-12 2 1,-3 2-145,-2 6 0,5 4 1,0 10-1,-1 2-304,3 5 0,-4 5 0,9 9 0,2 1-204,3-1 0,4 1 0,6-1 0,7 1-338,4 0 0,3-3 0,3-3 0,6-4-599,13-2 1,2-13 0,13-12-1,1-4 50,3-3 0,1-3 0,-4-4 0,-1-7-95,1-6 1,1-4 0,0-5 907,-3-7 0,0-5 0,8-3 0</inkml:trace>
  <inkml:trace contextRef="#ctx0" brushRef="#br0" timeOffset="183">785 54 8022,'0'-22'559,"0"0"1,0 12-1,0 13-15,0 16 1,0 20-1,0 14 1,0 3-113,0 4 1,0 6-1,2 4 1,3 5-185,2 2 1,8 3 0,-8 7 0,0 0-374,3 0 0,-7-9 0,4-8 1,-5-10-1010,-2-9 0,7-5 1,1-5 1133,-3-4 0,-3 4 0,-2-7 0</inkml:trace>
  <inkml:trace contextRef="#ctx0" brushRef="#br0" timeOffset="432">1 1730 8133,'22'13'-132,"2"-6"0,5-5 727,7-2 1,17 0 0,13-2 0,14-5-367,12-8 1,-40 7 0,2-1 0,5 0 0,1 1-1,-1 1 1,0 0-340,1-2 0,-1 1 1,-3-1-1,-1 1 1,42-9-1,-12 5-619,-8 2 0,-14-4 729,-12 6 0,-15-9 0,-5 5 0</inkml:trace>
  <inkml:trace contextRef="#ctx0" brushRef="#br0" timeOffset="932">850 2166 7935,'0'-22'289,"0"8"1,0-1 1032,0-2 1,0-2-289,0-3 1,-9 3 0,-6 4 0,-4 8-551,-3 5 0,0 2 0,-2 0 0,-5 0-305,-7 0 0,-6 16 0,-1 6 1,2 5-241,4 4 0,-1 3 1,9 7-1,2-2-428,3-3 1,12-2-1,5 5 1,4-5-355,3-3 0,3-2 1,6-9 565,13-6 0,0-4 0,9-10 1,-2-3 156,0-4 0,3-5 1,-6-12-1,3-3 38,-2-2 0,-3-10 0,-2 3 0,0-5-66,0-2 1,-3-3-1,-2-3 1,-5-2-144,-2 3 1,4-5-1,-7 2 1,-2 0 4,-2-2 1,-3 17 0,-3-1 0,-2 11 252,-2 4 0,-3 10 0,6 7 0,-6 10 275,-2 9 0,7 8 0,-2 7 1,2 10 279,-2 9 0,4-2 1,-4 7-1,2-2-255,-2 0 0,4 10 0,-4-6 0,5 3-366,2 0 1,0-9-1,0 2 1,0-6-380,0-1 1,7-3 0,3-2 0,2-8 477,5-6 0,2 1 0,3-14 0</inkml:trace>
  <inkml:trace contextRef="#ctx0" brushRef="#br0" timeOffset="1132">1329 2079 11498,'-2'19'0,"-3"1"292,-2 1 0,-8-4 0,6 15 0,-4-1-329,-3 5 0,3 3 0,-1 0 0,-3-3-612,-2 3 1,4 2-1,3 0 1,0-5-1792,0-6 2440,7-16 0,-14 5 0,7-7 0</inkml:trace>
  <inkml:trace contextRef="#ctx0" brushRef="#br0" timeOffset="1316">1046 2166 7935,'0'-12'1379,"0"5"0,3 14 0,4 7-772,7 6 1,8 2-1,5 2 1,4 2-226,3 3 1,-5 10 0,7-5-1,1 0-877,-3-5 1,4 2 0,-9-2 0,-2-2 494,-3-3 0,-2-2 0,0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21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240 567 8259,'-8'-56'170,"-1"6"0,-1 6 488,0 8 0,-7-1-59,3 16 1,-6 4-372,-1 17 0,-1 12 1,3 10-1,2 11 92,2 9 1,3 1 0,-5 3 0,5 5 85,2 7 1,3 5-1,7 2 1,0 1-169,0-1 1,0 0 0,0 1-1,2-4-611,6-3 0,4 8 0,10-6 0,-1-1-434,1 3 1,0-10 0,0-2 0,-1-7 806,1-8 0,10-4 0,2-11 0</inkml:trace>
  <inkml:trace contextRef="#ctx0" brushRef="#br0" timeOffset="369">566 828 8092,'7'-14'0,"3"-1"248,2-2 1,3 0 0,4 1 0,-2 3 256,-2 4 0,6-1 0,8 5 0,-2-2-168,-3 2 0,-2 3 0,0 4 0,0 3-16,-1 2 0,-1 10 0,-3-5 0,-5 3-177,-3-1 1,-1 3 0,-8 10-1,0 4-196,0 3 0,-3-5 1,-2 8-1,-4-1-228,-3-2 0,-3 4 0,-7-9 0,1-2 151,-1-3 0,0-2 0,0 0 729,0 0-205,1-10 1,11-3-327,10-9 1,10 0 0,14 0-1,2 0-418,3 0 1,3 0 0,-3 0 0,7 0-1213,5 0 0,1 0 1561,-6 0 0,5-9 0,-7-3 0</inkml:trace>
  <inkml:trace contextRef="#ctx0" brushRef="#br0" timeOffset="586">1655 545 8048,'-19'22'336,"2"2"0,5 3 63,2 2 1,-7 10 0,5-3-1,-3 5-259,1 3 1,2-1 0,-5 1 0,5-1-562,2 1 0,-7-3 0,5-5 0,-2-7-99,-1-5 1,10-2-1,-5-2 520,1-6 0,-3 5 0,-10-6 0</inkml:trace>
  <inkml:trace contextRef="#ctx0" brushRef="#br0" timeOffset="785">1307 676 8045,'14'2'636,"1"6"-224,2 6 1,-5 8-1,5 5 1,4 4-132,6 3 1,4 5 0,-2 9 0,5 3-263,0-3 1,5-2-1,-8-2 1,1-3-993,-1-5 973,-2-4 0,3-11 0,2 1 0</inkml:trace>
  <inkml:trace contextRef="#ctx0" brushRef="#br0" timeOffset="1018">1851 981 10423,'22'0'964,"0"0"0,-1-3-1042,1-4 1,7 5-1,3-6 1,1 4-354,6-4 0,-5 6 0,0-8 0,-3 3 431,-4 0 0,7-10 0,0 5 0</inkml:trace>
  <inkml:trace contextRef="#ctx0" brushRef="#br0" timeOffset="1219">2134 589 8048,'-10'22'297,"8"-1"0,-5 1 0,4 2 167,3 5 0,0-2 0,0 7 0,0 0-87,0 0 1,0 2 0,0 7 0,3-1-365,4-6 1,-2 5 0,7-7 0,0 2-564,0 0 1,-5-9 0,6 2-1570,-4-5 2119,8-2 0,-5-10 0,10-2 0</inkml:trace>
  <inkml:trace contextRef="#ctx0" brushRef="#br0" timeOffset="1420">2417 589 8048,'0'22'21,"0"-1"0,0 1 1,3 0-1,1 2 304,4 5 0,1 5 0,-4 10 0,5-1 288,2 1 1,-7-1-1,5 1 1,-3-1-1050,0 1 0,8-3 1,-6-2-1,1-5-1867,0-3 2303,-3-2 0,3-7 0,2 0 0</inkml:trace>
  <inkml:trace contextRef="#ctx0" brushRef="#br0" timeOffset="1669">2831 1 8048,'19'41'0,"1"0"563,1 3 0,-4-3 1,12 19-1,-4 8 169,-4 9 1,-1 8 0,-3 2 0,-5 0 3,-3 0 0,-6 8 1,-15-1-1,-12-2-674,-8-2 0,3-6 0,-7-4 0,-3-10-520,-2-9 1,7-8 0,3-12-1,2-7-1247,0-12 0,7-3 1705,7-12 0,1 10 0,-8-4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37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32 436 8302,'-22'0'872,"13"0"0,9 0 0,12 0-1026,7 0 1,13 0 0,2 0 0,2 0-341,0 0 1,-2-2 0,5-3 493,-3-2 0,0-10 0,8 4 0</inkml:trace>
  <inkml:trace contextRef="#ctx0" brushRef="#br0" timeOffset="349">468 197 8363,'9'-13'392,"-4"-4"0,7 8 148,-2-3 1,7 4-1,-2-4-24,4 3 0,3 1 0,-1 8 1,1 0-331,0 0 1,0 0 0,0 0 0,-1 0-137,1 0 0,-3 3 1,-2 4-561,-2 8 1,-10 4 0,2 5 0,-5 3-105,-2 2 1,-9 10-1,-6-3 1,-4 5 152,-3 2 0,-7-6 0,-2-1 1,-1 0 206,1-2 1,2-2-1,9-11 1,3 1 984,3 0 0,9-7-422,-2-1 1,9-9 0,10 2 0,10-7-210,2-7 1,10 2-1,0-7 1,2 0-196,1 0 0,-4 5 0,6-6 1,-5 1 94,-3 0 0,8-2 0,-5-8 0</inkml:trace>
  <inkml:trace contextRef="#ctx0" brushRef="#br0" timeOffset="532">1382 109 8100,'-12'-9'-320,"-7"6"771,4-4 0,3 7 0,0 7 1,0 8-126,0 4 1,5 3 0,-5 2-1,0 3-796,-1 2 0,6 7 1,-7-7-1,-1-2 119,3-3 351,2-2 0,1-1 0,-3 1 0</inkml:trace>
  <inkml:trace contextRef="#ctx0" brushRef="#br0" timeOffset="732">1186 1 8293,'-2'21'0,"-3"1"433,-2 0 1,0-8-1,7 3 1,0 5 53,0 5 1,7 9 0,3-5 0,-1 3-289,1 5 0,7-5 1,-3 0-1,6-3-566,2-4 0,-1 4 0,1-2 0,0-2-2344,0-3 2711,-1-2 0,1 0 0,0-1 0</inkml:trace>
  <inkml:trace contextRef="#ctx0" brushRef="#br0" timeOffset="1731">1339 109 8194,'10'-14'-674,"4"-1"1,-4 8 0,-1-5 1242,1 2 200,-8 3 0,6 7-372,-16 0 1,-4 10-1,-9 4-66,-1 6 0,7 1 1,1 4-1,-1 1-163,3 3 1,-7 8 0,7-6 0,-3 0-306,1 1 0,-1 7 1,-7-3-1,3 5-429,5 3 1,-6-8 0,6-2 0,-6-3-116,-1-4 1,8-3-1,4-5 681,-1-4 0,8-5 0,-8-10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25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627 1481 8060,'-10'-12'237,"6"-5"1,-11 8 2261,-2-3-1689,7 7 0,1-3-684,9 16 1,0-3 0,2 7-144,5-3 0,6-1 0,8-8 1,1 0-81,0 0 1,2 0-1,3-3 1,2-4-190,-3-8 0,6-4 0,-3 0 0,-3 2-37,-1 2 0,-11 1 0,-2-8 1,-2 0 129,-5 0 1,-3 8 0,-2-1 0,-2 1 139,-5 2 0,-6 0 0,-8 7 1,-1-2 31,0 2 0,-7 5 0,0 5 0,2 4 335,3 3 1,2 5-1,1 10 1,-1 4 219,0 3 1,8 2-1,2 6 1,2-4-186,5-1 1,3-1 0,4 5 0,5-2-359,8-3 1,7-9-1,7-1 1,9-9-275,11-10 0,-1-4 0,8-3 0,-3 0-636,-5 0 919,8-10 0,-10-12 0,7-11 0</inkml:trace>
  <inkml:trace contextRef="#ctx0" brushRef="#br0" timeOffset="233">1150 676 8048,'-10'-12'1242,"8"2"0,-6 10 0,16-3-947,6-4 1,6 5 0,1-5-1,1 4-928,0 3 1,7 0 0,0 0 632,-2 0 0,6 0 0,1 0 0</inkml:trace>
  <inkml:trace contextRef="#ctx0" brushRef="#br0" timeOffset="568">1607 393 8155,'10'-20'0,"4"3"282,6 3 1,1 9 0,1-5 0,0 3 281,0 0 0,-1-1 1,1 8 66,0 0 1,0 3-540,0 4 1,-10 5 0,-5 10-1,-5 2-400,-2 5 0,-7 3 0,-3 6 0,-2-1 47,-5 1 0,-2 4 1,-3-1-1,0-3 171,1-1 1,6-13 0,3 0 0,2-7 394,6 0 1,-6-5-209,3 3 1,11-11 0,16 4-533,6-6 1,6-9 0,-5-3 0,4-2 434,3-5 0,2-2 0,8-3 0</inkml:trace>
  <inkml:trace contextRef="#ctx0" brushRef="#br0" timeOffset="736">2478 131 8064,'-14'22'107,"-1"0"1,8 0 0,-5-1-1,2 4 138,5 4 1,-4-3 0,1 8-1,3 0-543,3 0 1,2-5 0,-2 5 297,-6-3 0,6 8 0,-8-5 0</inkml:trace>
  <inkml:trace contextRef="#ctx0" brushRef="#br0" timeOffset="920">2326 240 7942,'14'24'0,"1"3"109,2 2 0,4 10 1,8-3-1,8 5 170,4 3 0,5-3 0,5-3 1,7-1-1068,5 2 788,-8-8 0,8 10 0,-7-7 0</inkml:trace>
  <inkml:trace contextRef="#ctx0" brushRef="#br0" timeOffset="1369">366 393 8119,'-22'33'0,"0"-1"0,-2-1 200,-5 6 0,-2 6 1,-8 10-1,5 13 335,3 11 1,-6 10 0,8 8-1,16-44 1,2 2-260,2 3 1,1 1-1,-1 7 1,1 1-1,4 3 1,1 2-1,1-3 1,1 1-259,3-1 1,1-1 0,2 1 0,2-1 0,4 3-1,3 0 1,-1 1 0,3 0-118,0-1 0,4-2 1,4-3-1,3-2 0,1-10 1,2-3-1,1-2 0,3-2-741,2-3 0,1-1 840,0-3 0,3-1 0,6-6 0,2-2 0,0 1 0,-1 1 0,-1-1 0,0 0 0,-1-1 0,-1 0 0</inkml:trace>
  <inkml:trace contextRef="#ctx0" brushRef="#br0" timeOffset="1702">3197 1 8271,'14'24'296,"-2"2"12,-2 3 1,7 13 0,-5 4 0,3 16 104,-1 16 1,1 16 0,-6-42 0,1 0 0,-2 4 0,-2 2-212,-1 3 0,-2 1 0,-2 2 0,0 1 0,-1 2 0,0 1 0,-1 2 0,0 0-238,-2 3 1,-2 0-1,-3 0 1,-3-1-1,-4-7 1,-1-2-1,-1-1 1,0-1-125,-2-2 0,-1-1 0,1-4 0,-1-2 1,1-4-1,0-2 0,-18 32-159,-1-15 1,6-10 0,1-12-1,2-5-936,0-7 1,-8-4 1254,8-4 0,-5-1 0,13-6 0,4-4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28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1643 8046,'14'-7'0,"1"-1"413,2 4 0,2-6 1,5 3-1,5 2-399,8 2 1,4-4 0,2 0-15,1 2 0,9-7 0,3 0 0</inkml:trace>
  <inkml:trace contextRef="#ctx0" brushRef="#br0" timeOffset="369">850 1556 8032,'12'-29'306,"-4"0"1,4 0-1,0 5 1,2-3 11,1-2 1,-1-10-1,10 0 1,3-7-317,2-4 0,-2-4 0,-10 4 0,-3-6-125,3 0 0,-7-7 0,-3 8 1,-4-3-89,-3 0 1,-3-3-1,-4-11 1,-8-8-130,-4-5 0,-3 0 1,0 3-1,1 5 160,-1 2 0,2 7 0,4 19 432,1 20 1,3 27 0,-5 24 0,5 16 199,2 18 0,-4 5 0,6 21 0,4 5-181,1 5 0,4-40 0,1 0 1,0-1-1,0 0 0,3 2 1,0 0-344,1 1 0,0 1 0,1-1 0,1 1 0,2 0 0,2 1 0,-2 1 0,1 0-364,-1 1 0,2 0 0,3-5 0,2-2 0,21 36 0,8-14-134,5-13 0,10-19 1,-6-19 569,1-12 0,7-8 0,-8-2 0</inkml:trace>
  <inkml:trace contextRef="#ctx0" brushRef="#br0" timeOffset="634">1699 1229 8051,'-19'-22'0,"2"3"281,3 5 0,-1-3 1,-7 9 157,1 3 0,-1 8 0,0 9 1,0 10-31,0 2 0,3 10 0,2 5 0,5 7-373,2 4 1,3-1-1,10-11 1,1-4-34,4-2 0,11-3 1,0-7-1,10-3 1,5-5 0,3-6 0,6-16 0,1-6 21,-1-5 0,-2-13 0,-2-4 0,-5-5-36,-3-3 1,-9 1 0,-10-1-1,-2 0-142,-5 1 1,-5 7-1,-7 2 1,-10 2-134,-10 6 0,-4 4 1,-8 7-1,5 8-162,3 5 1,-6 2-1,8 0 1,5 2 447,7 5 0,-12 6 0,5 8 0</inkml:trace>
  <inkml:trace contextRef="#ctx0" brushRef="#br0" timeOffset="1053">2244 1251 8051,'-7'-15'109,"-1"1"1,-1 9 0,4-5 0,-5 3 411,-2 0 0,5 0 1,-8 7-144,-2 0 1,-2 0-1,-3 2-180,0 5 1,1 5 0,1 10 0,6 0-189,7 0 1,-3-1 0,3 1-1,2 0-278,2 0 0,6 0 1,4-1-1,8 1 165,4 0 0,3 7 0,-1 2 0,1 3 333,0 5 1,0 2 0,-3 5 0,-2 5 31,-2 7 1,-11-2 0,4 2 0,-6 2 126,-2 3 0,-10 2 0,-4 1 1,-8-3-142,-7-5 1,2-7 0,-6-18 0,-1-11-162,0-12 1,7-8 0,-2-7 0,5-9-362,2-15 0,8-12 1,2-8-1,2-4-426,5-2 0,5 6 0,7-2 0,8 5-746,4 3 0,3 9 1446,0 5 0,9-5 0,3 0 0</inkml:trace>
  <inkml:trace contextRef="#ctx0" brushRef="#br0" timeOffset="1386">2353 2253 8051,'-7'-22'784,"-3"3"1,0 2-105,0 2 0,3 1 1,10-6-241,4 6 0,7-6 1,15 6-1,5-6-179,0-1 0,7 6 0,-4 3 0,4 2-104,2 6 0,-6 1 1,-4 3-1,-1 0-70,-5 0 1,-11 12 0,-3 8 0,-4 9-38,-4 4 0,-19 4 0,-8 6 0,-2 3 153,-1 5 0,4-12 1,-1 2-1,0-5-8,0-2 0,10-7 0,5 2-185,5-5 1,6-12 0,8-5-422,10-4 1,15-6 0,-1-2 0,5-4-491,3-3 0,6-3 0,1-7 0,-2 3 901,-3 5 0,-3-15 0,1 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31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1002 785 8196,'-15'14'102,"1"-2"0,-1 1 316,3-1 0,-5 2 0,8 8 0,-3 2-172,-5 5 0,-3 5 1,-1 10-1,-1-1-288,0 1 1,0-1-1,0 1 1,1-1-423,-1 1 0,7-3 0,1-5 1,-3-7 463,-2-4 0,-3-4 0,0 1 0</inkml:trace>
  <inkml:trace contextRef="#ctx0" brushRef="#br0" timeOffset="200">523 828 8189,'7'15'17,"3"-1"1,2 3 241,5 3 0,2 9 1,5 2-1,5 3 513,8 5 0,4-5 0,2 2 1,1 3-615,0 2 1,-1-5 0,-2 0 0,-2 1-776,-3-3 0,-7-3 0,5-9 0,-2-3 617,-6-4 0,8 4 0,0-7 0</inkml:trace>
  <inkml:trace contextRef="#ctx0" brushRef="#br0" timeOffset="535">1263 480 8152,'15'-10'126,"-1"-4"1,-6-3 0,6 0 0,3 5 214,2 2 1,6-4 0,1 4 0,3 0 38,-2 1 1,-3 1 0,-2 8 0,0 0-158,-1 0 0,-6 3 0,-3 4 1,-2 8-257,-5 4 1,-3 3 0,-7 2 0,-7 5-20,-10 7 1,-7 5-1,0 3 1,-5-1-136,0 1 1,-4 0 0,9-1 0,2-2-399,3-5 0,2-4 802,0-10 1,13-10-1,9-5 1,14-7 60,13-7 1,7-3 0,9-7 0,1 3-248,-1-3 1,1 0 0,-1 0 0,1 5-956,0 2 0,-11 3 1,-4 7 923,-4 0 0,-4-10 0,1-2 0</inkml:trace>
  <inkml:trace contextRef="#ctx0" brushRef="#br0" timeOffset="886">370 371 8133,'-24'7'-622,"-2"3"1,-3 2 716,2 5 0,0 10 0,1 4 1,-3 3 206,2 5 1,-4 12 0,2 4 0,4 3 14,9 0 1,-4 10-1,8 12 1,0 5-97,5 2 0,4 7 1,3 3-1,3 0-357,4-1 1,1-45 0,3-2-1,23 35 1,5-16-386,7-20 0,12-14 0,2-14 0,8-6-290,5-7 1,2-7 810,-3-7 0,-4-24 0,7-15 0</inkml:trace>
  <inkml:trace contextRef="#ctx0" brushRef="#br0" timeOffset="1152">1764 1 8133,'12'22'-85,"0"-8"1,-4 1 0,6 4 189,6 8 1,1 7-1,1 12 1,0 4 365,0 8 1,-1 5 0,1 7 0,-2 5 78,-6 5 1,3 10 0,-10-8 0,-2 8-516,-3 4 1,-3-42 0,-2 0 0,-9 45 0,-13-3-713,-6-7 1,-5-9 0,-8-3 0,3-12-135,5-8 0,-3-4 1,10-10-1,0-4 811,-3-8 0,8-5 0,-7-2 0</inkml:trace>
  <inkml:trace contextRef="#ctx0" brushRef="#br0" timeOffset="1519">2526 1307 8615,'22'0'750,"0"0"0,0 0 0,2 3-286,5 4 1,-2-4-1,9 4 1,3-5-385,2-2 0,9 0 0,1 0 0,-2 0-80,-3 0 0,-3 0 0,1 0 0</inkml:trace>
  <inkml:trace contextRef="#ctx0" brushRef="#br0" timeOffset="1686">3158 1003 8122,'-46'0'722,"-2"0"1,-3 0 279,2 0 1,-4 0-1,2 0 1,3 0-848,2 0 0,-2 0 0,2 0 1,4 0-2852,1 0 2696,10 0 0,-1 0 0,11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55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87 109 8102,'-2'-19'274,"-5"4"1,2-2 285,-10 10 0,11 2 0,-4 13 0,6 8 99,2 11 1,0 7-1,0 10 1,0 2-156,0 4 0,0 6 0,0 12 0,0 2-95,0 2 1,2 11-1,3-1 1,5 10-376,-4-42 1,0 2-1,0 1 1,0 0 0,3 1-1,-1 1 1,-1-1-1,-2 1-127,0 0 0,0-1 1,3-3-1,1-1 1,3 50-1,0-4-351,-5-4 1,3-12 0,-3-10 0,-2-7 52,-3-5 1,1-19-1,2 0 184,2-5 1,0-10 259,-7 5 57,0-15 0,3-4 0,1-12 58,4-6 1,9 6 0,-3-5-1,5 4 45,3 3 1,0 0 0,0 0 0,2 0-372,5 0 0,-5 0 0,5 0-896,-5 0 1,-2 0-1,0 0-2157,0 0 3211,0 0 0,-1 0 0,1 0 0</inkml:trace>
  <inkml:trace contextRef="#ctx0" brushRef="#br0" timeOffset="251">0 87 12268,'22'0'0,"0"0"747,0 0 1,9-7 0,3 0 0,2 0-1430,1-3 1,6 5 0,8-7 681,-3 2 0,8-7 0,0 5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3:57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44 153 8838,'10'-22'581,"4"0"1,6 3-1,-1 2 1,-2 5-385,-2 2 0,-1-5 0,8 6 0,0-1-102,-1 0 0,-6 3 0,0 7 0,1 0-147,4 0 0,-6 10 0,1 7 0,-1 7-11,-2 5 1,1 17 0,-9 0 0,6 10-57,2 11 1,-7 11 0,2 16 0,-5-41 0,-1 1-29,-1 6 0,0 1 1,0-4-1,0 2 0,0 7 1,0 1-1,0-1 0,0 1-75,0 0 1,0 1-1,0 3 1,0-1-1,0-4 1,0 1 0,0-1-1,0 1 107,0-2 0,0-2 0,0-4 0,0-2 0,0 0 0,0 0 0,0-3 0,0-2 188,0 0 0,0-2 1,0 42-1,0 0 0,0-7 155,0-6 1,0-6 0,0 4 0,0-2-4,0-4 1,0-6-1,-3-5 1,-2-4 383,-2-3 0,0-12 0,5-11-52,-6-6 1,3-5 0,-9-2-1,-3-5-111,-2-2 0,-3-3 1,0-7-1,0 0-320,0 0 1,1 0 0,-3 2-728,-6 6 0,-1-3 0,-5 7-3175,7-3 3776,14-1 0,-4 1 0,7 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00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174 153 6469,'-12'-2'1372,"3"-3"-513,-1-2 0,5-1-69,-9 8 0,-1 0-429,-7 0 0,10-2 0,5-5-180,4-8 0,6 3 0,4 0 0,8 0-192,4 0 1,3 0-1,0-3 1,-1 5-115,1 1 1,7 6 0,0-4 0,-2 5-96,-3 2 1,0 0-1,3 0 1,-1 2 3,-6 5 1,-1 8 0,-12 11 0,-2 8-93,-2 7 0,-3-2 0,-3 12 0,-6-3-45,-13 3 1,-2 5 0,-13 7 0,-1-5 193,-4-7 0,-1-5 0,-1-5 0,3-7 323,5-13 0,-3-8 0,13-16 262,6-4 1,8-13 0,12-9 0,3 3 11,4 2 1,5 2 0,12 0 0,3 3-79,2 4 0,7 6 0,-5 9 0,1 0-219,-1 0 0,1 9 1,-6 6-1,6 4-331,2 3 0,-8 7 0,1 0 0,-8-2-45,-4-3 1,-3-2 0,5-3 0,-5-2-682,-2-3 0,-1-9 916,-1 2 0,4-4 0,10-3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02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66 349 8295,'-15'-7'382,"1"-1"1,6 1 186,-6 7 1,9 3 29,-2 4-467,4-5 0,13 8 0,4-10 0,6 0-129,2 0 1,-1-10 0,1-4 0,2-6-109,5-1 0,-2-4 0,7-1 0,-3-3-26,-4 2 0,-5 1 0,-5-1 1,-5-2-53,-3 2 1,-1 3 12,-8 2 1,-17 10-1,-5 5 1,-5 5 138,-4 2 1,7 2-1,-8 5 1,3 8 37,0 4 0,0 3 0,7 2 0,3 5 251,4 7 1,-1-2 0,8 3-1,3 1 89,3 3 1,2 3 0,2-3 0,6-2-224,6-3 1,8-9-1,5 2 1,4-5-303,3-2 0,2-10 0,8-5 1,-1-4 177,1-3 0,-1 0 0,1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02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0 651 8093,'0'-14'-104,"0"-1"191,0-2 0,2 8 0,6 1 0,6 6 313,6 2 1,1 0-1,1 0 1,0 0-333,0 0 1,2 0 0,2 0-1,6 0-482,2 0 0,-8 0 0,6 0 1,-3 0 413,0 0 0,0 0 0,-7 0 0</inkml:trace>
  <inkml:trace contextRef="#ctx0" brushRef="#br0" timeOffset="352">523 325 8093,'0'-22'152,"0"0"1,2 0 0,5 1 185,8-1 1,-3 2 0,2 4 0,3 3 55,3 4 0,4 2 0,3 7 1,2 0-308,-3 0 0,-2 0 1,-2 0-1,0 2-104,0 5 1,-8 3-1,-2 7 1,-2-3-32,-5 3 0,5 10 1,-3 2-1,-2 0-212,-3 2 1,-4-4 0,-6 7 0,-4 0 39,0 0 1,-5-8 0,8 3-1,-1-5 361,0-2 1,-4-7 662,6-1-616,1-9 1,10 5-372,4-10 1,-2 0 0,9-3 0,3-1-414,3-4 0,4-1 1,2 4 595,3-2 0,10-20 0,-5 3 0</inkml:trace>
  <inkml:trace contextRef="#ctx0" brushRef="#br0" timeOffset="534">1503 20 8093,'-22'10'35,"0"2"0,0 9 0,3 1 104,4 0 0,-2 0 0,8 0 0,-1-1-275,0 1 1,-4 7 0,4 0 0,1 0-1127,-1 3 1262,3-8 0,-3 17 0,-2-7 0</inkml:trace>
  <inkml:trace contextRef="#ctx0" brushRef="#br0" timeOffset="718">1198 42 8093,'7'-15'-36,"0"1"0,3 9 393,-3-3 1,3 16-1,7 9 1,-3 7 77,3 5 0,5 12 0,5 0 0,4 8-226,3-1 0,-5 0 0,7 1 0,3 2-926,2-3 0,0-2 0,-4-5 717,-8-5 0,4 5 0,1-7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08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20 436 7181,'0'-12'2930,"0"2"-1976,-10 10-690,8 0 1,-5 0 0,14 0-235,7 0 0,6 0 0,1 0 0,4 0-452,4 0 0,-3 0 1,11 0-1,-1 0 422,-2 0 0,7 0 0,-7 0 0</inkml:trace>
  <inkml:trace contextRef="#ctx0" brushRef="#br0" timeOffset="596">826 218 8181,'0'-21'-156,"0"6"1,2 3 0,3 0 362,2 0 1,3 0-1,-3-5 1,8 2 103,4-2 0,3 5 0,2-2 1,5-1-152,7 3 1,-2-5 0,2 10 0,3 2-93,2 3 0,0 4 0,-4 5 0,-8 10-54,-5 10 1,-10-1 0,-1 11 0,-4 1 15,-4 4 0,-5 4 1,-7 2-1,-8 5-88,-4 3 0,-13-5 0,-4 7 0,-5 0-92,-3-3 0,-6-1 0,-1-8 0,2 0-154,3-3 1,5-7 0,5-21 216,7-8 1,15-9-1,6-10 0,8-13 49,8-6 1,4 2 0,12-5-1,5 3 172,7 4 0,-2 3 1,2 5-1,1 4 227,-4 8 0,9 4 0,-6 3 0,3 3-154,-3 4 1,5-2 0,-5 9 0,3 1 10,-3-3 0,-4 5 0,-10-10 1,-1-2 181,1-3 0,0 6-1294,0-1 0,-10-2-510,-5-12 1404,-5 4 0,-2-16 0,0 7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15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0 8185,'-15'2'0,"1"3"0,-3 3 17,-3-4 0,-1 1 1,1 2-1,1 8 319,-3 4 1,5 6 0,-12 4-1,3 7 24,-4 5 0,6 12 1,-2 8-1,6 9-93,6 10 0,7 4 1,-6 6-1,4 2-152,4 2 0,12 1 0,10-11 1,10-4-350,9-7 1,5-15 0,5-7 0,5-8-443,7-7 0,12 1 0,3-13 0,-3-7 676,-2-5 0,7-5 0,2-7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41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87 175 8339,'0'-22'1683,"0"0"1,3 10-778,4 5 0,-5 7-900,5 7 1,-7 3 0,-4 7 0,-6-3-210,-2 3 1,7 3-1,-5 1 1,1 3-116,-6 6 1,5-6 0,1 7-1,2-2 25,-1 0 1,1 0 0,7-7 0,0 0 220,0 0 1,0-8 0,2 1 330,6 2 1,4-8 0,10-1-1,-1-6-365,1-2 1,2 0-1,3 0 1,2 0-522,-2 0 1,4-2 0,-2-3 626,-2-3 0,7-9 0,-1 5 0</inkml:trace>
  <inkml:trace contextRef="#ctx0" brushRef="#br0" timeOffset="216">457 1 8419,'-2'21'363,"-5"1"0,2 0 1,-7 0-1,0 2 163,0 5 1,4-3 0,-4 11-1,0 1-77,0 4 1,5 1 0,-5 3 0,0 3-368,-1 1 0,6 8 0,-5-7 0,0-2-779,0-3 0,7-5 0,-2-5 0,4-7-1087,3-5 1784,0-12 0,0 8 0,0-8 0</inkml:trace>
  <inkml:trace contextRef="#ctx0" brushRef="#br0" timeOffset="434">936 88 8663,'-14'7'599,"-1"0"1,8 12-1,-7 1 1,-3 9-68,-3 5 1,-1 4 0,-1 11 0,0 4-468,0 3 1,0-1 0,1 6 0,-1-3-350,0 2 1,3-6 0,4-6 0,6-9-2383,-1-10 2666,7-5 0,-6-12 0,9-2 0</inkml:trace>
  <inkml:trace contextRef="#ctx0" brushRef="#br0" timeOffset="633">653 44 8216,'0'22'653,"0"0"0,3-1 1,2 4 80,2 4 0,10 5 0,0 9 0,7 3 240,5 5 1,2-3 0,-2 8 0,8 0-1127,4-1 1,-5-9 0,-2 0 0,-3-10-2019,-4-4 2170,-3-3 0,8-7 0,2-1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13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393 501 7813,'0'-21'1210,"0"-1"0,-2 10-834,-6 5 1,3 16 0,-7 11 0,0 9-217,0 4 0,-2 4 0,-8 6 0,3 1-215,4-1 1,-4 1 0,4 0 0,-4 2-300,-3 4 0,0-6 1,0 2-1,3-7-705,5-1 1,-6-6 0,8-3 1058,0-5 0,-7-12 0,7-2 0</inkml:trace>
  <inkml:trace contextRef="#ctx0" brushRef="#br0" timeOffset="198">1 610 7324,'0'22'977,"2"0"-742,6 0 0,-3-1 0,9 4 0,3 1-193,2 3 1,3 3 0,2-6 0,3 6-313,2 2 1,0 0-1,-7 2 1,2-7 269,5-5 0,-5-2 0,8 0 0</inkml:trace>
  <inkml:trace contextRef="#ctx0" brushRef="#br0" timeOffset="650">545 785 7840,'22'0'953,"0"0"0,0 0-744,0 0 1,-1 0-1,3 2 1,3 3-533,2 2 0,3 0 1,-6-7-1,3 0 323,-2 0 0,-3 0 0,-2 0 0</inkml:trace>
  <inkml:trace contextRef="#ctx0" brushRef="#br0" timeOffset="849">763 458 8211,'0'22'272,"0"-1"0,0 1 1,0 0-1,0 0 101,0 0 1,0 7-1,0 0 1,3 0-242,4 2 1,-2-7 0,7 8 0,0-3-668,0 0 1,-5 0-1,5-7 1,0-1 534,1 1 0,1 0 0,8 0 0</inkml:trace>
  <inkml:trace contextRef="#ctx0" brushRef="#br0" timeOffset="1016">1133 327 8107,'0'22'59,"3"0"296,4 0 0,-5 7 0,6 2 1,-3 3 14,2 5 1,-2-3 0,7 5 0,0 5-469,0 0 0,-7 2 0,4 1 98,1 2 0,-7 9 0,6-4 0</inkml:trace>
  <inkml:trace contextRef="#ctx0" brushRef="#br0" timeOffset="1831">1438 1 8074,'22'21'325,"0"1"0,-3 2 1,0 5-1,1 8 202,4 4 0,0 5 0,-7 5 0,-2 7-133,2 5 0,0 2 1,-3 0-1,-7 1-472,-4-1 0,-6 7 1,-4 3-1,-10 0-267,-9 0 1,-8-4 0,-10-11 0,1-4-355,-1-3 1,3-5 0,5-11 698,7-8 0,-5-15 0,0-4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18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219 107 7801,'0'-22'-1665,"7"7"1841,0 1-3,0-1-32,-7-7 1,-2 10 18,-5 5 0,2 12 0,-7 5 0,0 2 70,-1 5 0,6-5 1,-7 2-1,-3 6 126,-3 6 1,6-2 0,-1 8 0,1-1 121,2 6 1,-8 6 0,8 8 0,0 7-81,5 5 1,-3 12 0,3 2 0,2 3-311,3 0 1,4-7 0,3 2 0,5-5-276,2-7 0,2-20 0,8-1 1,0-11-262,0-12 1,-1-4 0,1-10 0,0 2-1674,0-2 2121,0-12 0,-1-6 0,1-8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18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7806,'0'-12'-30,"3"-5"191,4 10 0,5 0 0,10 7-716,0 0 1,0 0 554,-1 0 0,1 0 0,0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19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8097,'21'0'-271,"-6"-7"1,0 0 353,1 2 0,4 3 1,2 2 871,-1 0 0,1 0-630,0 0 0,0 9 0,-3 6-266,-4 4 0,-6-4 1,-9-1-1,0 3-231,0 2 0,0 3 0,-2 0 0,-3 0-182,-2 0 1,-10 2 0,2 2-1,-4 3-9,-3-2 0,3 4 0,2-1 1,5-4 0,2-2 1,3-2 443,7 0 0,2-10 1,5-5-34,8-4 1,12-13-1,4-5 1,3-4-226,5-3 1,-1-2 0,1-2-1,-5-6 176,-3-2 0,8-2 0,-5-8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19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8097,'15'15'-1256,"-1"-1"1350,3 3 1,0 12 0,0 8 0,-3 4 478,3 2 1,-5 3 0,3 5 0,2 5-19,2-1 0,-7 8 0,-4-2 0,-6 6-305,-2 6 1,-2 9-1,-8-4 1,-9-1-465,-8-4 1,-9-13 0,4-4 0,-2-3-550,-4-4 1,6-13-1,3-10 1,5-6 762,2-6 0,0-9 0,1 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20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19 110 8019,'0'-15'714,"0"1"-153,-9 9 1,6-7-163,-4 4 0,14 6 1,8-5-70,4 4 0,3 3 0,0 0 0,0 0-168,-1 0 0,1 0 0,0 0 0,0 0 90,-1 0 0,1 0-157,0 0 0,-3-2-361,-4-5 1,-8 4 0,-14-4 64,-8 4 0,-4 3 0,-5 0 0,-3 0 23,-2 0 0,0 0 0,7 0-335,1 0 0,-1 0-974,0 0 1487,10 0 0,-7-9 0,6-3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2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88 8272,'-12'-3'144,"5"-4"1,4 2 233,3-9 0,0 6-333,0-6 0,3 9-178,4-2 1,-4 2-1,6 0-1436,1-2 1569,-8 0 0,18 7 0,-8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21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44 283 8273,'-15'0'-124,"3"-2"-725,3-5 1427,1 4 1,8-9-1,3 7 13,4-2 0,5-8 0,10 6 0,0-1-296,-1 0 1,9-4 0,-1 4 0,-3-2-181,-2-5 0,-4 5 0,-3-2 0,-3-1-104,3 3 0,-7-7 1,-1 6-110,1 1 1,-7-7 0,1 7-207,-8 0 1,-9 2 0,-8 10 142,-1 0 0,0 0 0,0 0 0,1 3 332,-1 4 0,0-2 1,3 12-1,2 4 155,2 6 0,8 4 1,-5-2-1,2 8 35,5 4 0,3-5 1,2 0-1,0 3-131,0 2 1,17-7 0,7-5 0,8-5-634,6-2 0,3-10 0,5-4 1,3-6-954,2-2 1,7-12 1355,-8-10 0,1-9 0,-7-13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2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88 8137,'-15'-8'2371,"1"1"-1804,9-10 0,-2 15 0,14-5-345,8 4 0,4 3 0,3 0 0,-1 0-536,1 0 1,7 0 0,0 0-1,0-2-671,3-6 0,-8 6 985,5-5 0,5-5 0,0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21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0 109 8265,'0'-21'420,"10"1"0,4 3 0,6 5-116,1 2 0,1 1 1,0 4-1,2-2 55,5 2 0,-5 2 0,5 3 0,-4 0-237,-4 0 1,1 8-1,-2 1 1,-6 3-7,-7 5 1,-4 3 0,-6 2 0,-4 2 12,-7 5 0,-6-3 1,-2 11-1,1-1-144,-1-2 1,-7 5 0,0-10-1,2-3-55,3-2 0,9-2 0,3 0 34,3 0 66,1-10 0,11-3 1,4-9-1,8 0-212,4 0 0,5-7 0,3-2 0,2-1-590,-3 0 1,6-4-1,-1 4 772,3-2 0,3-3 0,6-6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41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0 240 9836,'17'0'976,"3"0"0,6 0-825,6 0 1,4 0 0,8 0-1,-1 0-368,1 0 0,6 0 0,-1 0 0,-6 0-608,-4 0 1,-12 0 824,2 0 0,5 10 0,0 2 0</inkml:trace>
  <inkml:trace contextRef="#ctx0" brushRef="#br0" timeOffset="200">87 44 7199,'15'0'804,"-1"0"-81,3 0 0,-4 0 0,1 0 0,3 0-350,2 0 0,13 0 1,2-2-1,2-3-850,0-2 1,1-1 0,6 8 476,1 0 0,9-9 0,3-3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22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41 8110,'-22'-12'159,"8"-5"0,-1 10 205,-2 2 0,5 12 0,-2 8 0,-1 4-100,3 3 0,-7 2 1,7 3-1,-3 4-339,0 3 0,1 3 0,-5 4 0,2-3-435,2-1 1,3-3 0,-5 2 509,3-7 0,-1 5 0,-7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22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8137,'14'0'1098,"-2"2"-588,-2 5 0,7-2 0,-3 10 0,6 4 221,1 8 0,1-1 0,2 11 0,5 1-824,8 4 1,-3-6-1,2 0 1,0 0-2956,-2-2 3048,7-2 0,-7-1 0,10 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28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88 8114,'-10'-22'1188,"10"3"0,0 4 0,12 8-392,8 5 1,11 2 0,5 0-1,8 0-337,7 0 0,-3-8 0,10 1 0,3 2-336,2 3 0,-8 2 0,-4 0 0,-5 0-586,-2 0 0,-1 0 463,1 0 0,-10 0 0,-3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30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10353,'22'0'1220,"2"0"0,3 0-735,2 0 1,17 0 0,-2 2 0,2 3-732,0 2 1,4 0-1,1-4 1,-2 2 245,-3 2 0,-3 10 0,1-5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30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392 620 8038,'-41'-41'138,"2"5"1,6 9 307,1 10 0,-4 0 1,4 10-1,1 2 181,-1 3 0,3 12 0,10 4 0,2 8-231,3 7 1,2 5-1,-3 9 1,8 1-312,4-1 1,3-6-1,0-1 1,3 0-160,4-2 0,5-5 0,10-12 0,0-5-107,-1-2 0,8-3 1,1-12-1,-1-7-118,2-9 1,-7-9 0,5 4-1,-5-6-172,-2-1 0,0-4 1,-3-6-1,-2-1 52,-2 1 0,-3-1 0,2 0 0,-6-2 238,-6-4 1,-2 1 0,0-6 0,0-1 183,0 0 1,-7 8 0,-3 0-1,-2 9 80,-5 10 1,-2 7 0,-3 10 240,0 12 1,8 12-1,2 19 1,2 13 787,5 12 1,-5 7 0,3 2 0,2 3-923,3 4 0,2 3 0,0 5 1,0-5-585,0 0 0,2-7 0,3 7 0,2-5-871,-2-5 1265,7-4 0,-9-18 0,6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30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1 109 8866,'0'-14'2204,"2"1"-1829,5 4 1,8 2 0,14 7-1,7-3-50,5-4 1,15 4 0,12-6 0,14 1-514,10 1 1,5 0-1,-5 5 1,0-3-1208,-8-3 1,-2 1 1090,-16 7 1,4 10 0,-14 2 0</inkml:trace>
  <inkml:trace contextRef="#ctx0" brushRef="#br0" timeOffset="483">785 457 9030,'-22'0'587,"0"0"1,0 0 0,0 0 11,1 0 1,-1 0-1,0 0 1,-2 0 90,-5 0 1,5 10 0,-8 5 0,3 6-176,0 8 0,0-2 0,7 9 1,1 1-551,-1-3 0,2 7 1,6-5-1,7 3-60,4-3 1,3-5-1,3-9 1,4-2-532,7-6 1,8-4-1,5-10 1,4-3-213,3-4 1,-7-7 0,4-13 0,-2-4 365,0-3 0,0 5 0,-7-8 0,0-1 278,0-4 0,-3-1 0,-2-1 0,-5 1 60,-2-1 1,-3 1 0,-7-1 0,0 1 32,0-1 1,-10 3 0,-4 2 0,-3 5 611,2 3 0,-4 9-82,4 8 0,-1 18 1,-1 6-1,4 12 191,4 7 0,2 17 0,7-3 0,0 6-96,0 4 1,0-5 0,0 11 0,0-1-308,0-3 0,0 8 1,0-7-1,0 2-825,0 0 0,0-10 0,2 3 0,3-7 608,2-8 0,10-5 0,-5-9 0</inkml:trace>
  <inkml:trace contextRef="#ctx0" brushRef="#br0" timeOffset="1114">1307 327 8006,'-22'22'0,"1"-3"426,-1-5 0,0 13 0,0-3 1,-2 8-120,-5 6 0,5 4 0,-8 4 0,1 2-397,-5 3 1,4 0 0,3-8 0,5 1-324,2-1 0,0-6 0,1-6 1,1-4 412,6-8 0,-15-2 0,5 5 0</inkml:trace>
  <inkml:trace contextRef="#ctx0" brushRef="#br0" timeOffset="1311">828 501 8006,'12'10'231,"5"-5"0,-7 7 1,-1 0 415,1 0 1,7 2 0,-2 8-1,4 0-8,3 0 1,0 2 0,2 3 0,2 2-588,3-3 0,3-2 1,-6-2-1,6 0-2249,2 0 2197,-8-1 0,16 1 0,-9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39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153 415 7926,'-12'-3'1521,"4"-4"0,8 5 1,8-6-912,6 6 1,8 2 0,7 0-1,7 0-730,5 0 0,3-3 1,-1-1-1,3-4-675,5 3 0,-5-4 795,5 2 0,-5-10 0,-2 5 0</inkml:trace>
  <inkml:trace contextRef="#ctx0" brushRef="#br0" timeOffset="147">784 1 8217,'-36'0'0,"0"0"611,-3 0 1,-2 0 0,-5 2-1,-5 3-124,-7 2 0,-3 8 0,1-5 0,2-1-675,-3 1 1,8 0-1,2-6 188,5 4 0,3-1 0,-1-7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34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1220 8129,'12'-21'-314,"-3"-1"1,-1 0 394,-1 0 0,10-9 0,-3-5 0,6-6 112,2-1 0,7-10 0,0-3 0,0-4 71,2-6 1,-7 13-1,5-12 1,-7 4-182,-7 6 0,-3 1 0,-7 11 0,2 2-39,-2 4 1,-10-1 0,-5 9-1,-2 2 43,-5 3 1,0 2-1,0 3 1,3 4 46,-3 8 1,5 7-1,-3 7 1,1 10 77,2 10 1,-8 7-1,8 9 1,-2 3 81,-1 5 0,10 4 1,-2 11-1,2-1-194,-2 0 1,4 10 0,-4 3 0,5-1-488,2-4 1,2-5 0,5-5 0,8-5-287,4-8 1,10-6 0,3-10 0,2-12 102,4-13 1,-4-6 0,3-3 0,-1-5 332,-2-10 1,4-2 0,-9-16 0,-2-1 231,-3 0 0,-4 5 0,-3-5 0,-5 2 114,-3 6 1,-1 2 0,-8 2 655,0 0 0,-3 10-14,-4 5 0,-5 16 0,-10 11 0,3 9-186,4 5 0,-2 0 0,10 4 0,2-1-302,3 1 1,2-6 0,0-3 0,0-5 15,0-2 0,9-3 0,6-4 1,7-8-123,7-5 1,-3-11-1,11-8 1,-1-10-252,-2-9 1,0-3-1,-10 0 1,-2 3-236,-10-3 1,-7 8-1,-5 2 1,-3 5 41,-4 2 0,-5 3 0,-12 2 0,-3 5-301,-2 2 0,-2 3 0,4 7 1,-2 2 587,2 5 0,3 5 0,2 10 0</inkml:trace>
  <inkml:trace contextRef="#ctx0" brushRef="#br0" timeOffset="1400">1590 720 7812,'13'-10'63,"-4"5"364,-9-9 1,0 6 376,0-6 0,0 7 756,0-8-1276,0 10 0,-2-5 0,-8 13 0,-9 4 118,-8 8 1,-9 4-1,4 5 1,-1 5-271,-6 8 1,-2 1-1,0 1 1,2-5-666,3-3 0,9 6-81,-2-8 1,17-10 0,14-12 0,15-7 18,10-7 0,11 2 1,-4-7-1,3 0 569,-1 0 0,-9 7 0,4-2 1,-2 7 170,0 7 0,-7 8 0,-10 14 0,0 7 470,0 5 1,-7 10-1,2 2 1,-4 5 12,-3 10 0,-10 4 0,-5 13 0,-6 0-449,-8 4 1,4-4 0,-6-8 0,2-4-144,0-10 0,0-10 0,7-19 0,0-12-357,1-12 0,-1-8 1,0-4-1,3-8 48,4-12 0,3-9 0,7-13 0,-2 1 11,2-1 1,5-7 0,5-2 0,5 0 139,2-1 1,2 6-1,8 9 1,0 5-157,0 3 1,-1 2 0,1 10-1,2 4-455,5 8 1,-2 4 732,9 3 0,1 0 0,6 0 0</inkml:trace>
  <inkml:trace contextRef="#ctx0" brushRef="#br0" timeOffset="1700">2461 415 8044,'-9'14'320,"-6"-2"92,-4-2 0,4 9 0,1 1 0,-3 9 174,-2 5 1,-3 9 0,0 10 0,0 1-548,1-1 1,-1 7 0,0-2 0,0 3-784,0-3 0,3 0 0,2-12 1,5-7 743,2-5 0,-16-5 0,2-8 0</inkml:trace>
  <inkml:trace contextRef="#ctx0" brushRef="#br0" timeOffset="1881">2026 611 8744,'2'17'1080,"3"2"1,5 5-592,2 0 1,3 10 0,9 5 0,2 7-156,3 5 1,10 7-1,-3-7 1,3-3-863,-3-2 1,6-2 0,-9-3-1,4-5 528,-1-7 0,-9-5 0,4-2 0</inkml:trace>
  <inkml:trace contextRef="#ctx0" brushRef="#br0" timeOffset="2184">2396 371 8044,'0'-31'0,"7"7"0,3-6 0,0 6 400,-1 3 1,8 6 0,-2 3-1,4 2-8,3 5 1,0-4-1,0 1 1,2 4-142,5 1 1,-5 10 0,5 3 0,-5 2-216,-2 5 1,-3 3 0,-4 1 0,-8 1-157,-4 0 0,-3 9-1,0 3 1,-3 2-332,-4 1 1,-5-1-1,-10 5 1,0-2 270,0-3 0,1-9 1,-1 2 884,0-5 1,8-12-363,-1-5 1,13-4 0,2-3 0,12-3-272,7-4 0,3-3 0,0-6 0,2 3-926,5 4 1,-5-6 854,5 8 0,5-20 0,0 3 0</inkml:trace>
  <inkml:trace contextRef="#ctx0" brushRef="#br0" timeOffset="2517">1982 110 8080,'-33'7'294,"4"3"1,2 2-1,-2 5 0,10 5 1,-6 4-1,1 8 158,0 7 1,12-2 0,-8 14-1,8 0 3,8 5 0,-6 15 0,3 4 0,2 3-302,2 0 0,6 0 0,4 10 1,8 4-372,-6-43 1,1 0 0,12 36 0,-1-8 0,4-11-560,4-10 0,5-7 0,7-15 0,-3-9-687,-1-10 1464,9-7 0,0-20 0,7-2 0</inkml:trace>
  <inkml:trace contextRef="#ctx0" brushRef="#br0" timeOffset="2733">3028 1 8450,'7'31'0,"3"6"364,2 4 1,0 10-1,5 2 1,-3 5 82,3 10 0,-7-1 0,-3 11 0,-4-1-308,-3 1 0,-10 11 0,3-39 0,-1-1 0,-1 1 0,-1 0-664,-12 44 1,-9-4 0,-8-3 0,-9 0 524,20-43 0,-2-1 0,-33 25 0,-3-5 0</inkml:trace>
  <inkml:trace contextRef="#ctx0" brushRef="#br0" timeOffset="3067">1 2200 8070,'12'-9'313,"0"6"1,-2-4-1,11 5 276,13 2 1,27 0 0,19 0 0,-29 0-1,4 0-290,12 0 0,4 0 0,8 0 1,4 0-1,11 0 0,3 0 1,-28 0-1,2 0 0,0 0-114,4 0 0,1 0 1,0 0-1,4-2 1,0-1-1,0 0 1,0 0-1,1 0 1,0 0-1,-2-1 1,0 1-1,0 0-217,-4 0 0,-1 0 0,-1-1 0,-4-1 0,-2-1 0,-2 0 0,25 0 0,-3 0 0,-5-1 0,-2 0-98,-6-1 1,-3 1-1,-11 4 1,-4-1 0,41-8-1,-19 2-619,-20 5 1,-17 5 0,-10 8-1109,-7 6 1,-7 6 1856,-17 1 0,0 1 0,0 0 0</inkml:trace>
  <inkml:trace contextRef="#ctx0" brushRef="#br0" timeOffset="3914">632 3507 8083,'-14'0'279,"-1"0"1,10-2 0,-2-6 443,5-6 1,9-6-1,3-4 1,2-2-459,5-3 1,4-13-1,6 1 1,5-10-105,1-4 0,-4-3 1,5-8-1,-2 1-163,-6 0 0,-1-1 0,-4 4 0,-1 3-186,-6 9 0,-4 4 0,-10 2 1,-2 3 63,-6 5 1,3 7-1,-9 14 292,-3 8 0,-2 14 0,-3 10 0,2 10 79,6 9 0,-5 15 0,4 7 0,-2 5 5,3 2 0,-3 0 0,9 1 0,4 2-565,1 4 0,3-4 1,0 4-1,0-4-711,0-2 0,12-11 1,8-4-1,9-7 375,5-8 0,2-14 0,7-15 0,-1-7 389,-6-7 0,5-8 1,-7-14-1,2-5 245,0 0 1,-9-7 0,2 7-1,-5-2 236,-2 0 1,-10 9 0,-5-2 1176,-4 5 0,-3 14-438,0 10 0,-7 12 1,-3 17-1,-2 8-246,-5 4 1,0 2 0,2 1 0,8-1-343,5 1 1,2 0 0,0-3-89,0-5 0,12-14 0,7-15 0,8-7-69,-1-7 1,6-8 0,-1-14 0,1-7-320,-1-5 1,-2-10 0,-9 0-1,-6 5-181,-7 7 0,-4-2 0,-3 7 1,-3 1-189,-4 4 1,-5 4 0,-10 6 0,-2 4-731,-5 8 0,5 5 0,-5 2-405,5 0 0,11 2 1608,6 5 0,-5 6 0,0 8 0</inkml:trace>
  <inkml:trace contextRef="#ctx0" brushRef="#br0" timeOffset="4331">1830 3159 8043,'-22'-13'114,"0"-3"0,1 8 1,-1 3 526,0 3 0,0 2 0,1 0 0,-1 2-222,0 6 1,3 4 0,2 10 0,5-1-160,2 1 0,3 0 1,7 0-1,0-1-36,0 1 1,0 0 0,2 2-1,5 3-95,8 2 1,11 7-1,4-4 1,-4 1-46,-2 6 0,-2 5 1,0 4-1,-3 5-23,-4 3 1,-3-5 0,-7 4 0,2 1-13,-2 0 1,-12-1 0,-8 3-1,-4-7-36,-3-5 1,-2-14 0,-3-11-1,-2-11-18,2-7 0,3-13 0,5-7 0,2-12-384,2-15 1,11-2 0,-4-12 0,6 0-561,2 3 1,10-6 0,4 10 0,5 1 948,3-4 0,0 8 0,0-7 0</inkml:trace>
  <inkml:trace contextRef="#ctx0" brushRef="#br0" timeOffset="4633">2353 3137 8035,'0'-27'253,"0"5"1,0 3 246,0 0 0,0-3 0,2 3 0,5 2 145,8 2 0,-3 8 0,2-5 0,3 2 3,3 5 1,-6 3 0,1 2-441,2 0 0,0 9 0,-3 6 0,-7 4-189,-4 3 1,-3 7-1,0 3 1,-3 1-104,-4 6 1,2-5 0,-9 2 0,-1 1-148,3-3 0,-5 4 0,8-9 0,-1-2-281,0-3 0,3-2 203,7 0 0,2-10 0,6-5 0,9-7-352,9-7 0,8-8 661,10-14 0,-1-5 0,1-9 0</inkml:trace>
  <inkml:trace contextRef="#ctx0" brushRef="#br0" timeOffset="4866">2592 2440 7921,'-55'31'130,"4"6"0,7 4 0,5 5 1,6 5 507,1 7 1,-4 5-1,7 2 1,5 0 35,7 1 0,5 1 0,7 3 0,-3 5-318,4 3 0,4-1 0,7 3 0,7-7-792,6-5 1,11-6-1,5-6 1,6-15-1551,1-17 0,3-11 1986,5-13 0,-5-20 0,7-4 0</inkml:trace>
  <inkml:trace contextRef="#ctx0" brushRef="#br0" timeOffset="5082">3049 2331 8035,'0'22'405,"0"0"0,0 2 0,0 2 0,0 8 247,0 7 0,8 1 0,-1 18 0,0 8 18,3 9 0,-8 8 0,6 2 0,-6 0-599,-2 0 1,-2 3 0,-3 2-1,-7 2-691,-8-2 0,3-2 1,-12-6-1,3-4 620,-3-7 0,-5-6 0,-10-1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45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1186 8057,'0'-15'733,"0"1"0,0 6 0,2-4-182,5 3 0,-2 1 0,10 8-321,2 0 0,2 0 0,3 0-70,0 0 1,-1 3 0,-1 4-241,-6 8 0,-4 6 0,-10 6 0,0 4-225,0 3 1,-10 3-1,-4 9 1,-8 0 19,-7-3 1,5 5-1,-8-14 1,3 0 172,0-5 1,-7-7 0,7-7 243,2-8 1,13-7-1,6-7 178,6-8 1,4-4 0,6-3 0,6 0-196,6 0 0,9 8 0,2 2 0,3 2-583,5 5 0,-5 3 1,2 2-1,3 0 468,2 0 0,2 0 0,1 0 0</inkml:trace>
  <inkml:trace contextRef="#ctx0" brushRef="#br0" timeOffset="350">784 1403 8000,'0'-14'354,"0"-1"0,0 1 0,2-8 273,6 0 0,-4 8 1,11-1-1,2-4-362,2-8 1,3 3-1,0-7 1,0 2-213,-1 0 1,-1 0 0,-3 7 0,-5 0-353,-3 0 0,-1 0 0,-8 1-107,0-1 1,-3 10 0,-4 5 588,-7 4 1,-3 6 0,0 4-1,2 7 132,-2 6 0,-2 1 0,-1 4 0,4 1 215,1 3 1,10 8 0,-2-6 0,5 1-148,2-1 0,0-2 1,2-7-1,5 0-635,8-1 0,6-1 0,9-6 0,6-7-647,5-4 1,-2-3 0,2-3 0,5-4 898,0-7 0,0-15 0,-3-5 0</inkml:trace>
  <inkml:trace contextRef="#ctx0" brushRef="#br0" timeOffset="532">1045 554 8000,'-9'-14'578,"-6"2"1356,-4 2-1485,7 3 1,12 7-1,14 0 1,8 0-594,7 0 0,-2 0 0,6 0 0,1 0-2681,0 0 2825,2 0 0,8 0 0,0 0 0</inkml:trace>
  <inkml:trace contextRef="#ctx0" brushRef="#br0" timeOffset="834">1437 402 8000,'-9'-22'-1,"6"7"0,-4 1 0,4-3 272,3-2 1,0-3-1,3 0 414,4 0 1,8 1 0,11-1 0,3 0-336,-2 0 1,4 10 0,-2 5 0,-2 4-85,-3 3 0,-2 0 1,0 0-1,-3 3-88,-4 4 0,2 8 0,-10 11 0,-2 3-105,-3-2 0,-4 7 0,-6 0 1,-4 2-107,0 0 1,-7-2 0,4 5 0,-4-5 112,-3-3 1,3 5 0,2-7 0,2-2-43,-2-3 1,5-2-311,-2 0 0,11-10 0,3-5-538,13-4 1,8-13 0,6-5 0,4-4-1257,3-3 2066,3 1 0,16-11 0,2-2 0</inkml:trace>
  <inkml:trace contextRef="#ctx0" brushRef="#br0" timeOffset="1015">2330 32 8407,'-22'0'236,"1"0"1,-1 2-1,0 3 1,0 4 232,0 4 0,8 1 1,-1 8-1,1 2 85,2 5 1,-5-2-1,7 7 1,0-1-586,1 1 0,2-5 0,4 5 0,-2-2-1744,-2-6 0,0 6-1069,7-3 2844,0 0 0,-10-17 0,-2-2 0</inkml:trace>
  <inkml:trace contextRef="#ctx0" brushRef="#br0" timeOffset="1182">1982 75 8000,'9'-22'-316,"-6"1"696,4-1 0,-2 12 0,0 13 611,2 16 1,7 7 0,-4 16 0,2 4-197,5 0 1,5 7 0,5 0 0,2 0-570,-3 0 1,8 6 0,0-9 0,2-4-1643,1-7 1,-1-3 1415,7-14 0,1 14 0,0-11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55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63 8163,'0'-22'268,"0"8"1098,0-1-364,0 11 1,0-4-731,0 16 0,-2 4 0,-3 12 0,-2 2-54,2 3 1,-5 8 0,1-6-1,-1 3-94,0 5 1,-4-5-1,6 2 1,1 0-288,-3-2 1,8-2-1,-5-11 1,4 1-95,3 0 1,3-3 0,4-2-169,8-2 1,4-10 0,3 2 0,-1-7-372,1-7 0,7-6 0,0-8 0,-2-1-972,-3 0 1768,-2 0 0,9-9 0,3-3 0</inkml:trace>
  <inkml:trace contextRef="#ctx0" brushRef="#br0" timeOffset="164">327 20 8625,'-7'14'1031,"-1"3"1,1 5-538,-2 4 0,6 13 0,-7 0 1,3 7-327,0 5 1,0 9-1,7-4 1,0 2-360,0 0 1,0-2 0,0 2 0,0-8-580,0-4 1,0-9 0,0-3 769,0-3 0,0-2 0,0-7 0</inkml:trace>
  <inkml:trace contextRef="#ctx0" brushRef="#br0" timeOffset="365">828 150 8117,'-3'32'0,"-1"-6"301,-4-1 0,-1-9 0,1 16 0,-4-3-32,0 0 0,-5 10 1,8-3-1,-4 3-243,-3-3 1,3 10 0,1-7 0,0-1-1794,0 4 1767,7-1 0,-14 2 0,7 1 0</inkml:trace>
  <inkml:trace contextRef="#ctx0" brushRef="#br0" timeOffset="566">523 172 8061,'0'-22'1154,"2"3"-416,6 4 1,-4 8 0,9 14 0,-1 10-96,0 10 1,5 7 0,9 9 0,3 1 105,-2-1 1,7 8-1,0 0 1,2-3-768,0-2 1,-2 3 0,5-3 0,-5-7-987,-3-6 1,-2-11 1003,-7-7 0,10-1 0,1 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48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1175 88 8534,'-56'-22'-210,"6"0"230,-6 0 0,10 10 0,-5 5 283,5 5 1,5 2 0,0 5-1,0 7-625,-5 9 1,-7 16 0,-3-1 0,-7 8 312,3 6 0,-6 1 0,8 12 0,-5 7 121,-2 5 1,12 5 0,29-36 0,2 2 0,3 0-1,1 2-86,2 2 0,1 2 0,3 0 0,2 2 0,3 1 0,2 1 0,0 1 0,0 0 60,2 1 1,2 0-1,0 5 1,2 0-1,1 0 1,3 0-1,2 4 1,3 1-93,2 5 1,2 0 0,2-3-1,2 0 1,4-1 0,2 0 0,1-3-1,1-2-6,2-1 0,2-2 0,5 3 1,3 0-247,1-1 1,2-2 0,-3-5 0,1-1 158,0 1 1,2-3 0,-2-10 0,2-2 72,1 1 1,3-4-1,-1-6 1,1-3-143,2-2 0,1-3 0,41 2 0,6-16 0,-3-20 253,2-19 0,-5-12 0,-41 16 0,-1-3 0,-3-3 0,-1-1 56,-2-2 1,-2-2 0,-1-5-1,-1-1 1,-5 3 0,-1-1 0,-1-3-1,0-2-34,0-1 0,-2-2 0,-6 0 0,-3-1 0,2-3 0,-1 0 0,-2 3 0,-2-1-74,-1 2 1,-3-1-1,-3-3 1,-1-2 0,-1 0-1,-2-1 1,0-4 0,-3-1-150,-1 0 0,-4-1 0,-5-3 1,-4 0-1,-5 2 0,-4 1 1,-2-3-1,-3 0-12,-2-2 0,-2 1 1,-2 0-1,-1 2 0,-1 0 1,-2 2-1,-1 2 0,-1 0 165,0-1 1,-2 1-1,1 6 1,-1 2-1,-3-2 1,1 2 0,2 4-1,0 2 48,4 5 0,-1 3 0,-30-24 0,1 15 0,-1 15-85,-6 16 0,8 8 0,-6 9 0,4 8 0,-3 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4:58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1512 8046,'8'-21'525,"1"1"-100,3 6 0,-4 2 0,4 4 1,0-4-94,0 0 0,2-7 1,6 4-1,-3-4-215,-3-3 0,1-7 1,6 0-1,-1 0-94,-6-2 0,-2 7 1,-7-6-1,3 6-74,-4 2 0,-1 8 0,-6 2 0,-4 2-54,-7 5 0,-6 3 0,-2 2 0,-2 0 289,-5 0 1,5 10 0,-5 7 0,5 7 282,2 5 1,0 2 0,0-4-1,3 4-187,5 3 1,1-5-1,9 5 1,-4 0-151,4 0 1,4-5-1,7 5 1,7-3-452,6-4 0,4-10 0,5-5 0,7-2-868,5-6 0,3-1 1,-1-6 1188,1-4 0,9-15 0,3-12 0</inkml:trace>
  <inkml:trace contextRef="#ctx0" brushRef="#br0" timeOffset="198">390 663 7958,'-22'-9'1167,"13"6"-742,9-4 1,9 4 0,13 1 0,0-3-844,0-2 1,2 0 0,2 7 417,4 0 0,8 0 0,-4 0 0</inkml:trace>
  <inkml:trace contextRef="#ctx0" brushRef="#br0" timeOffset="517">760 380 7958,'0'-22'247,"0"1"0,0 6 1,0 1 508,0-3 0,3-3 0,4-2-426,8 1 0,4 6 0,3 3 0,-1 2-143,1 6 1,0 1 0,0 3-1,0 3-155,-1 4 0,-9 0 1,-2 12-1,-3 6-84,1-1 1,-1 10 0,-7 2 0,-3 5 26,-4 3 0,2-8 1,-9 0-1,-1 1 167,3-4 0,0 1 0,7-7 0,-4 2-68,-4-2 1,9-11 0,-4-1-193,6 2 1,2-5-328,0 3 0,10-11 1,4 1-1,6-10-2743,1-9 3188,1-5 0,10-3 0,1 0 0</inkml:trace>
  <inkml:trace contextRef="#ctx0" brushRef="#br0" timeOffset="697">1653 32 7770,'-10'12'109,"1"0"1,-8-5-1,2 8 367,-2 4 1,0 3 0,1 2 0,1 3-263,-2 2 1,0 2 0,0-2 0,3 5-532,-3 0 1,5 7 0,0-7 0,-1 0-1747,1-5 2063,8-5 0,-16-2 0,8 0 0</inkml:trace>
  <inkml:trace contextRef="#ctx0" brushRef="#br0" timeOffset="881">1327 10 7958,'0'-10'979,"0"10"0,0 10 0,2 14 1,3 5-320,2 7 0,17 8 0,-2 4 0,5 6-451,4 1 0,-4-4 0,9 5 1,3-3-1014,2-5 1,0-9-1,-2-5 804,-3-3 0,0-2 0,8-7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5:05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1382 8191,'-22'0'432,"10"-10"1,2 5 0,10-9 144,0-3 0,10 0 1,4 0-1,6 2-370,2-1 1,9-1-1,3 0 1,2 5-86,1 2 1,-1 3-1,5 7 1,-5 0-71,-7 0 0,-5 0 1,-2 0-1,0 2-44,0 5 1,-10 13-1,-5 11 1,-7 1-40,-7-1 0,-8 10 0,-11 0 0,-6 8-119,-2-1 1,-2-2 0,-7-5 0,-1-2 117,0-3 0,11-12 1,1 1-1,3-11 389,0-4 102,0-3 1,17-17-1,7-4-74,10-6 1,14 6 0,13 2-1,2 2-137,4 5 0,3 3 0,3 2 0,0 0-155,-1 0 1,-2 0 0,-2 0 0,0 0-804,7 0 0,-10 0 1,5 0-1,-5 0-3244,-2 0 3954,-7-10 0,14 8 0,-7-8 0</inkml:trace>
  <inkml:trace contextRef="#ctx0" brushRef="#br0" timeOffset="507">1176 1425 8138,'0'-14'919,"3"-1"-667,4-2 1,-2 5-1,7-2 1,0-3-7,0-3 0,3-1 1,4-1-1,-2 0-41,-3 0 0,-2-7 1,3 0-343,-8 3 1,-4 2-63,-3 2 0,-10 10 0,-5 4 0,-4 6 175,-3 2 1,-2 10-1,-2 4 1,-4 8 240,4 7 1,2-5 0,2 8 0,3-1 90,4 5 1,-2-2-1,10 0 1,2 0-99,3 0 1,4-8 0,5 4 0,8-6-563,4-3 0,13-8 0,4-4 1,5-1-2191,3-1 2542,-1 0 0,10-17 0,3-2 0</inkml:trace>
  <inkml:trace contextRef="#ctx0" brushRef="#br0" timeOffset="707">1372 772 8038,'-22'-10'494,"1"6"2853,-1-11-3207,10 10 0,12-4 0,14 9 0,8 0-449,7 0 1,-2 7 0,9 0 0,3-2 308,2-3 0,2-2 0,1 0 0</inkml:trace>
  <inkml:trace contextRef="#ctx0" brushRef="#br0" timeOffset="1025">1764 424 8038,'0'-22'-73,"0"0"1,0 0 194,0 1 0,0-1 1,3 2 362,4 6 1,5-3 0,10 10 0,0 2-149,-1 2 1,8 3-1,0 0 1,-2 0-152,-3 0 1,5 3 0,0 4 0,-5 8-180,-7 4 1,0-2 0,-7 2 0,0 5-30,-1 1 1,-1 6 0,-11-2-1,-2 0 38,-2 3 0,-10-1 0,3 5 0,-6-7 281,-2-4 1,1 4 0,1 0 354,6-3-535,-6-11 1,20-5-328,0-10 0,10-3 0,12-4 0,2-5-849,5 0 1,-2-8 0,9 6 0,3-6 1058,2-1 0,12-11 0,3-2 0</inkml:trace>
  <inkml:trace contextRef="#ctx0" brushRef="#br0" timeOffset="1207">2809 97 8038,'-19'-2'0,"2"-3"182,3-3 1,-1 1-1,-7 10 281,1 4 1,-1 5 0,-2 10-1,-3 2-233,-2 5 1,0 2 0,7 8 0,3-3-351,4 3 0,-4 2 0,7 0 0,-3-2-932,1-3 1,7-9 0,-6 2 1051,4-5 0,1-2 0,8 0 0</inkml:trace>
  <inkml:trace contextRef="#ctx0" brushRef="#br0" timeOffset="1375">2439 97 8038,'0'-22'0,"0"0"0,0 1 605,0-1 0,0 12-81,0 10 1,0 12 0,3 17 0,2 8-207,2 4 1,10 5 0,-3 2 0,6 3-362,1-3 0,8-2 0,3-2 0,-1-1-377,1 1 1,6 4 419,-1-4 0,4 4 0,2-14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5:09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87 8593,'-22'0'1752,"0"0"-1180,10 0 1,5 0 0,14 0 87,8 0 0,14 0 0,10-2 1,7-3-362,4-2 1,8-8-1,-7 8 1,-2 0-384,-3-3 1,-5 8-1,-3-8 1,-4 3-2872,-2-1 2955,-3 1 0,-7 7 0,-1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5:12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719 51 8347,'0'-21'922,"0"6"-485,0 1 1,0 18-1,0 6 1,0 14 146,0 13 0,7 6 1,3 8-1,-1 7-407,1 5 1,4 2-1,-4 1 1,0-1-489,-1 0 0,6 1 0,-8-1 0,-2-2-370,-2-5 0,-3 2 681,0-9 0,-10 10 0,-2-6 0</inkml:trace>
  <inkml:trace contextRef="#ctx0" brushRef="#br0" timeOffset="197">87 1227 9477,'32'0'1480,"9"0"0,14 0-1282,18 0 1,14-7 0,-37 2 0,2 0-1,5 0 1,2-2-281,3-1 0,2-1 1,4 3-1,2 0 1,-2-1-1,-1 0 1,-1-1-1,-1 1-722,-1 2 0,-2-2 0,-10-2 0,0 1 804,-1 5 0,-1-1 0,1-8 0,0-3 0,-2 3 0,1 0 0</inkml:trace>
  <inkml:trace contextRef="#ctx0" brushRef="#br0" timeOffset="797">0 2556 8261,'15'-15'225,"-3"1"1,0-3 368,0-3 1,10-4 0,9-5 0,3-10-47,5-9 1,2 0 0,5-13 0,2-2-330,3 0 1,0-7 0,-8 12 0,-2-2-316,-4 2 0,-8-3 0,-15 10 0,-6 5-302,-6 8 1,-4-1 0,-6 10 0,-9 2-3,-9 3 0,-6 12 0,-6 5 0,4 4 619,2 3 0,-6 10 0,4 7 0,0 12 232,5 14 1,5 3-1,2 12 1,0 3 64,0 2 0,3 2 1,4 3-1,8 2-481,5 3 0,2 7 0,0-5 0,2 0-821,5 0 1,8-3 0,14-9 0,7-7-589,5-13 0,3-19 1,-1-16-1,1-8 1374,0-8 0,-1-13 0,-2-16 0,-2-6 0,-3-8 0,-9 3 0,2-8 0,-5 3-38,-2 4 1,-10 6 0,-5 4 0,-4 5 420,-3 3 1,0 9-1,-3 10 1,-4 2 710,-8 5 0,-4 5 0,-3 8 0,1 9-522,-1 9 0,0 1 0,3 9 1,4 3-464,8 2 0,4-5 1,3-2-1,0-2-212,0-6 1,5-9-1,7-5 1,10-2 234,2-5 0,3-5 0,0-10 1,2-9 83,-3-8 0,-2-9 0,-2 4 0,0 1-254,0-1 0,-10-4 1,-5 7-1,-4 0-229,-3-2 0,-3 14 0,-4-3 1,-8 6-343,-4 2 1,-3 7 0,0-2 0,1 7-646,-1 7 1,0 5 0,3 10 1253,4 0 0,-4-1 0,7 1 0</inkml:trace>
  <inkml:trace contextRef="#ctx0" brushRef="#br0" timeOffset="1164">1219 2207 8196,'-7'-21'220,"0"-1"0,-10-5 0,5 3 0,-3 5 591,1-1 0,-3 11 0,-10 1 1,-4 6-310,-3 2 1,5 5 0,-7 9-1,-3 15-409,-2 10 0,5 5 1,2-1-1,2 3-288,6 5 0,9-5 0,5 2 0,2-7-262,5-4 0,5-3 0,7 2 0,8-7-155,4-5 1,10-2 0,0 0 0,-2 2 288,-3 5 0,-9-5 1,-3 5-1,-3-2 465,-4 2 0,-2-3 0,-6 11 0,-4-1 364,-8-2 1,-4 5 0,-3-10 0,-2-3 88,-5-2 1,5-4 0,-5-6 0,5-6 47,2-6 1,7-14-1,3-8 1,3-9-923,4-4 0,5-4 0,7-6 0,7-1-882,6 1 1,9-1 0,0 3 1160,-2 5 0,6-15 0,1 5 0</inkml:trace>
  <inkml:trace contextRef="#ctx0" brushRef="#br0" timeOffset="1480">1394 2098 8166,'14'-26'332,"1"4"1,2 3 801,2-1 1,-4 6 0,-1 2 300,3 2 1,2 3-1043,3 7 1,-10 2-1,-2 5 1,-3 8-191,0 4 1,1 3 0,-11 0-1,-2 2-161,-2 5 0,-10-2 0,5 7 0,-2-1-643,-1 1 1,8-5-1,-5 5 1,2-2-3,5-6 0,3-1 0,2-4 595,0 1 1,2-10 0,5-5 0,10-4 69,10-3 0,7-12 0,9-8 1,1-6-404,0-1 1,-1-4 0,-2 2 0,-2 2-2549,-3 3 2889,-9 2 0,14-9 0,-7-3 0</inkml:trace>
  <inkml:trace contextRef="#ctx0" brushRef="#br0" timeOffset="1884">1633 1663 8228,'-22'-10'15,"-7"8"0,0-5 1,0 4 167,-2 3 1,4 0 0,-7 3 0,1 4 432,-1 7 1,5 13 0,-5 4 0,0 3-156,0 5 1,7 9 0,-2 6 0,8 1-180,6 6 0,-2 4 1,10 8-1,2 7-126,3 4 1,4-4 0,5-3 0,10 1-762,10-1 0,-1-16 1,11-6-1,1-13-1105,4-13 0,1-15 1710,1-7 0,9-4 0,3-3 0</inkml:trace>
  <inkml:trace contextRef="#ctx0" brushRef="#br0" timeOffset="2081">2221 1445 8199,'7'36'-8,"1"1"1,-1 1 0,-7 11-1,0 4 825,0 3 1,0 2-1,-2 7 1,-6 3-302,-6 4 0,-6 3 0,-1 8 0,-4-3-723,-4 2 1,3-5-1,-8 1 207,2-3 0,-6-3 0,4-6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5:19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8154,'-12'10'-419,"2"2"954,1 0 0,6 10 1,-4-3-1,5 8-14,2-1 0,0 8 1,0 0-1,0 3-369,0-1 0,0 0 0,0 8 0,0-1-139,0 1 0,0 2-13,0 5 0,0-5 0,0 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5:19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13 110 8208,'-12'0'1303,"29"0"0,21 0-496,13 0 0,10-8 1,11-1-1,8-1-568,5 0 0,4-4 1,6 4-1,-45 5 0,1 0-560,3 1 0,-1-1 0,43-10 0,-8 8 0,-16 2-424,-11 3 1,-11 4-1,-13 5 745,-8 8 0,-15 4 0,-4 3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5:53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 8123,'-21'0'2311,"-1"0"-2729,10 0 418,2 0 0,10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5:55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1176 707 8184,'0'-22'1764,"3"10"0,6 5-1771,13 4 1,2 3 0,13 0 0,1 0-691,3 0 1,3 0 696,0 0 0,9 0 0,2 0 0</inkml:trace>
  <inkml:trace contextRef="#ctx0" brushRef="#br0" timeOffset="134">1851 511 8111,'-31'0'158,"-5"0"0,2 0 0,-3 0 1,-1 0 366,-3 0 1,-5 0 0,-5 0-1,-5 0-522,0 0 1,3 0-1,10 0 1,2 0-4,4 0 0,-4-19 0,7-6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5:52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392 436 8211,'0'-22'-56,"-2"1"110,-6-1 1,6 7 0,-8 3 360,1 3 0,-1 4 0,-7 10 0,2 4-249,-1 3 1,3 10 0,-1 10-1,-3-1-278,-2 1 0,4 6 1,1-1-1,-3 4-40,-3 2 0,1 8 0,2-3 0,5-4-394,2-5 0,3-13 0,7 3 0,0-4 546,0-4 0,-10-9 0,-2-2 0</inkml:trace>
  <inkml:trace contextRef="#ctx0" brushRef="#br0" timeOffset="199">0 371 8211,'7'-22'170,"1"0"0,9 13 105,-3 9 0,-2 9 0,3 13 0,2 2-21,2 5 1,3-2 0,0 9-1,-1 3-198,1 2 1,2 0 0,3-2-1,2-3-444,-2 3 0,4-5 1,0 0-1,1-3-1330,-1-4 1718,-2-3 0,3-2 0,2 0 0</inkml:trace>
  <inkml:trace contextRef="#ctx0" brushRef="#br0" timeOffset="534">697 153 8211,'22'-22'-62,"-8"3"1,1 2 0,2 3 131,2-3 1,3 0 0,0 2 0,-1 5 449,1 1 0,-7 6 0,-1-4-456,3 5 0,0 4 0,-2 5 0,-8 8-222,-5 4 1,-2 10 0,0 3 0,-2-1-221,-5 1 0,-6 6 1,-6-4-1,2 3 174,3-1 0,2-10 0,-5 3 0,5-4 485,2-4 0,-5 1 277,8 0 0,2-10-124,13-5 0,4-11 1,9-4-1,1 1-430,0-3 1,0 5 0,-1-9 0,4-1-5,4 3 0,-5-7 0,7 7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5:59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0 8143,'0'12'2441,"0"0"-2205,0-5 0,3-4 1,4 4-1,10-4-311,10-3 1,-1 0 0,13 0 0,4-3-1486,6-4 1560,11 4 0,-4-16 0,9 7 0</inkml:trace>
  <inkml:trace contextRef="#ctx0" brushRef="#br0" timeOffset="416">44 392 8189,'-19'2'2179,"4"6"-1824,5-6 1,20 10 0,7-7 0,10 2-22,9-2 1,15-5 0,7-5 0,5-4-464,2-3 0,0-3 1,1-7-1,-1 3-2546,0 4 2675,-9-4 0,7-3 0,-7-12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52.09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1766 676 8139,'-3'-44'0,"-2"1"-191,-2-1 1,0-2-1,7-2 1,0-3 712,0 2 0,-8 6 1,-1 4-1,-3 3-172,-5-3 1,-5 0-1,-7 3 1,-7 7-150,-5 5 1,-3 2 0,0 3 0,-2 4-237,-4 8 1,1 5-1,-11 4 1,-6 5-78,-4 8 0,-10 7 0,5 9 0,-2 10-13,-5 8 0,38-17 0,1 3 0,-2-1 1,0 0-1,0 3 0,1 1 21,0 2 1,3 2 0,4 1 0,1 1 0,0 3 0,0 1 0,1 2 0,2 1 204,-1 2 1,3 1-1,2 0 1,2 1 0,2-1-1,2 1 1,2-1 0,3 1 14,2-1 1,3 0 0,4 3-1,3 0 1,2 1 0,1 0 0,1 3-1,2-1-28,-1 0 1,2-1-1,11 40 1,-3-47 0,3 0-1,4-3 1,2-1-140,2-1 1,2 0 0,2 1 0,2-1 0,1-4 0,0 1 0,0-1 0,1 1-28,1 0 1,3-1 0,3-3 0,2-3 0,2-1 0,2-2 0,2-2 0,1-3 12,3-2 0,1-3 0,0-5 1,3-4-1,4-3 0,1-3 1,3-3-1,1-2 17,5-1 0,0-3 1,-3-9-1,0-4 1,3-3-1,0-5 1,-1-4-1,-2-3 30,-1-2 1,-1-3 0,1-4 0,-1-3 0,-4-1-1,-3-3 1,0-1 0,-2-2 12,-3 2 0,-4-2 0,-9-1 0,-2 0 0,-1 0 0,-1 1 0,-3 0 0,-1 0 29,-1-1 1,-3-1 0,-4 0 0,-2-1 0,-2-4 0,-3-1 0,-3 1 0,-1-1-4,-4 1 1,-1-1-1,-2-4 1,-2 0 0,-2-3-1,-1 0 1,-4-1 0,-4 0-32,-4 1 0,-2 1 0,0 0 1,-2 1-1,-8 3 0,-2 0 1,-1-1-1,-1 0-21,-3 0 1,-1 2 0,3 6-1,-1 1 1,-2 5 0,-1 4-1,-28-26-55,7 20 0,-8 22 86,1 17 0,-5-3 0,-8 8 0,6 11 0,-1 13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6: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44 9019,'-12'-12'1129,"12"2"0,15 10 0,6 0-1084,8 0 1,-2 0-1,9 0 1,5 0-46,8 0 0,7-10 0,9-2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6:08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935 75 8154,'2'-22'234,"5"1"1,-4 6 145,4 1 0,-5 11 1,1 3-1,2 15 333,2 11 0,0 8 0,-7 10 1,0-1-418,0 1 1,0-1 0,0 3 0,0 3-676,0 1 0,0 1 1,0-7-1,0 2-1024,0 5 0,-2-5 1403,-5 4 0,-6-4 0,-8-2 0</inkml:trace>
  <inkml:trace contextRef="#ctx0" brushRef="#br0" timeOffset="180">281 1229 8032,'22'0'151,"0"0"0,2 0 289,5 0 0,-2-2 0,11-3 0,6-2-22,4 2 0,13-5 1,-1 3-1,11 0-192,8-3 1,6 8-1,2-6 1,0 6-369,0 2 1,-4 0-1,-8 0 142,-10 0 0,-14 0 0,2 0 0</inkml:trace>
  <inkml:trace contextRef="#ctx0" brushRef="#br0" timeOffset="747">107 2623 8101,'-41'22'2907,"5"-1"-2935,14 1 0,15-10 0,14-7 0,7-10 226,6-9 1,9-15 0,2-10-1,3-7-14,5-5 1,-5-2 0,2 2 0,3-7-353,2-5 1,2-4 0,-1-4-1,-4-4-317,-1-2 1,-11 4-1,3-6 1,-7-1-7,-7 2 0,-6 13 0,-11 14 0,-5 8 252,-8 6 1,3 15 0,-3 15 0,-2 10 799,-2 11 1,0 13-1,2 24 1,2 7 313,-2 5 1,-2 9-1,-3 3 1,0 0-329,1 0 0,6 7 0,3-2 0,0 5-919,0 2 1,7 0 0,-2 3 0,7-1-425,7-2 1,5-14-1,12-27 1,5-15-42,8-16 1,-3-10 0,2-10 0,0-10 711,-2-14 0,5-9 1,-8-8-1,1-3 179,-1-2 1,-2-7 0,-7 5 0,-3 0 232,-4 0 0,2 4 0,-10 13 0,-2 7 585,-3 5 1,-4 12-221,-5 4 1,-6 16 0,-8 9 0,-1 9-173,0 10 0,3 6 0,2 1 0,5 1-453,2-1 1,3 1 0,7-3-1,0-5-47,0-7 0,2-7 0,8-7 0,9-8 159,8-5 0,12-11 0,-6-8 0,4-10 26,-1-9 0,-9 2 1,2-2-1,-8-3-412,-6-2 1,-5 0 0,-10 4 0,-3 6-538,-4-1 1,-8 11 0,-11-1 0,-3 12-1048,2 8 1,-4 2 1830,2 0 0,0 0 0,7 0 0</inkml:trace>
  <inkml:trace contextRef="#ctx0" brushRef="#br0" timeOffset="1113">1305 2340 8033,'12'-10'834,"-2"5"1,-13-9-191,-4-3 0,-5 7 0,-10 3 0,-2 5-70,-5 2 0,2 2 0,-7 5 0,3 8-581,4 4 0,3 3 1,2 0-1,3 2-272,4 5 0,6-5 0,9 8 0,0-3-107,0 0 0,9 2 0,6-4 0,7 2 82,7-3 1,-5 8 0,5 2 0,-5 6 167,-2 1 0,-3 3 1,-4 3-1,-8 4 198,-4 2 0,-13 3 0,-5 8 0,-4-3 165,-3-5 1,-9-12-1,-3-15 1,0-7 343,5-11 1,5-9-1,2-6 1,3-8-533,4-12 1,5-9 0,13-13 0,4 1-419,8-1 0,6-6 379,8-1 0,5-10 0,10 6 0</inkml:trace>
  <inkml:trace contextRef="#ctx0" brushRef="#br0" timeOffset="1397">1675 2187 8007,'15'-29'140,"-1"0"0,3 3 450,2 2 1,3 2 0,0 0 0,0 0 40,-1 0 1,4 3 0,1 5 0,3 6-89,-2 6 1,-3 2 0,-5 2-369,-4 6 0,-5 11 1,-10 12-1,0 1-310,0-1 0,-10 10 0,-5 1 0,-6 8-242,-8 6 1,2-5 0,-7 4-1,3-1-158,4-6 1,5-9 0,5-5 0,5-3 253,3-4 1,4-13 0,12-6-41,8-6 0,11-12 0,6-7 1,2-9-1650,4-11 1970,3-4 0,3-12 0,-1-3 0</inkml:trace>
  <inkml:trace contextRef="#ctx0" brushRef="#br0" timeOffset="1630">1958 1599 8007,'-56'22'0,"6"0"503,4 0 0,5 9 0,4 6 0,6 6 77,-1 8 0,8 2 1,-7 10-1,4-2-206,5-1 1,-2 8 0,14-10 0,1 7-444,-1 8 1,3 2 0,7 5 0,0-8-532,0-4 1,10-5-1,4-5 1,5-12-423,3-15 0,7-11 0,3-23 0,-1-4 1022,1-7 0,6-25 0,-4-7 0</inkml:trace>
  <inkml:trace contextRef="#ctx0" brushRef="#br0" timeOffset="1814">2328 1382 8007,'12'9'707,"-2"6"0,-3 7 406,1 7 0,-1 14 1,-7 18-1,0 9-127,0 10 1,-3 7-1,-4 7 1,1-44 0,-2-1-562,-2 1 0,0 0 0,0 2 0,-1 0 0,-14 40 0,-1-5-935,-3-5 0,-10-12 1,3 3-1,-3-8-3740,3-7 4250,4-5 0,1-19 0,-3-2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6:19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1416 8361,'12'-20'1402,"10"6"1,14 4-921,13 1 0,18-1 1,23-7-1,-39 10 1,2-1-314,3 0 0,2 0 0,3-1 0,1 1 1,-4-1-1,0 1 0,-1 1 0,0 2-308,-1 0 0,-1 0 1,42-10-1,-12 8 1,-20 2-742,-19 3 1,-19 2-1,-15 2 880,-3 5 0,-11 6 0,-10 8 0</inkml:trace>
  <inkml:trace contextRef="#ctx0" brushRef="#br0" timeOffset="217">806 1655 8131,'-10'15'392,"-4"-1"1,-6 1-1,-1 9 1,-1 3 70,0 2 0,-7 9 0,0-1 1,0 4-543,-3 2 1,8 3-1,-5 3 1,5 2-269,2-3 1,3-12 0,2-7 346,2-4 0,1 6 0,-8 3 0</inkml:trace>
  <inkml:trace contextRef="#ctx0" brushRef="#br0" timeOffset="416">392 1525 8009,'12'9'510,"8"6"1,-6 11 236,5 4 1,6 8-1,1 1 1,3 7 131,-2 5 0,7 14 1,0-4-1,2-3-710,0-3 0,-2-4 0,5-7 0,-5-3-789,-3-5 1,1-7-1,-6-12 620,3-2 0,0-1 0,-7 8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7:28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0 249 8040,'7'-24'0,"1"-3"1,-4-2 1,1 0 0,0 8 374,2-1 0,3 0 1,-5 0 533,2 0 1,0 8-476,-7-1 1,0 13-1,0 2 1,0 15-63,0 11 0,0 8 1,0 12-1,0 2-49,0 3 1,-2 12-1,-3 0 1,-2 7-378,2 0 1,3 1-1,2-1 1,0 2-1290,0-2 1,0-4 0,0-8 1341,0-7 0,9 4 0,3 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7:47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8045,'22'0'794,"-1"0"1,-6 0 0,-1 0 0,3 0-300,3 0 0,4 0 0,3 0 0,4 0-428,3 0 0,2 0 1,5 0-1,-2-2-585,-3-6 0,-2 6 0,5-5 518,-3 4 0,-9-6 0,4-3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7:58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1089 8046,'0'-21'50,"0"-1"1,0 0-1,0 0 387,0 0 1,7 1 0,0-1 133,-2 0 0,-3 8 0,-2-1 1045,0-2-1265,0 7 1,-2 1-1,-3 11-97,-2 5 0,-8 6 0,6 11 1,-1 5-181,0 7 0,-7 8 1,5 4-1,-2 3-222,-1-3 1,10-9 0,-2-3-1,5 0-4,2-2 1,0-2-1,0-10-2,0-1 0,2-1 0,5-6 0,8-6-675,4-6 0,6-2 0,1-2 1,3-6-1283,-2-6 2111,-3-6 0,7-11 0,3-3 0</inkml:trace>
  <inkml:trace contextRef="#ctx0" brushRef="#br0" timeOffset="164">415 915 11140,'-13'22'464,"6"0"0,-5 9 1,-2 8-1,-3 9-300,2 10 1,-4 5 0,4 2 0,-2 1-365,3-1 0,-3 0 0,10-2 0,2-5 32,2-7 0,3-7 0,0-8 168,0-7 0,0-14 0,0-6 0</inkml:trace>
  <inkml:trace contextRef="#ctx0" brushRef="#br0" timeOffset="348">763 1111 8046,'0'22'0,"0"0"210,0-1 1,0 4 0,0 1 0,-2 6-112,-6 2 0,-1 2 1,-8 7-1,5 1-557,2-1 1,-7-6 457,2-1 0,-4 0 0,-3 8 0</inkml:trace>
  <inkml:trace contextRef="#ctx0" brushRef="#br0" timeOffset="565">502 1089 8046,'9'12'767,"-6"8"0,6-8 0,-1 5-153,-1 5 1,10-6 0,-3 16 0,6-1-197,2 6 0,-1 4 0,4 2 0,1 1-486,3-1 1,3-1 0,-6-6-1,6-5-485,2 1 1,-8-10 552,3-1 0,5 1 0,0-10 0</inkml:trace>
  <inkml:trace contextRef="#ctx0" brushRef="#br0" timeOffset="917">1155 1525 12654,'24'-22'438,"5"0"0,-5 0 0,8-2 0,-3-2-350,0-3 0,2-10 1,-4 5-1,0-2-307,-8-1 0,3 4 0,-10-6 0,0 5-174,-5 3 0,-4 2 0,-6 9 0,-4 6-240,-8 6 1,3 6 0,-2 2 0,-3 2 714,-3 6 0,-1 6 0,1 15 1,3 5 334,3 0 0,7 7 1,-5-5-1,2 3 245,5-3 1,3 5-1,2-7 1,0 0-68,0-5 0,9-5 0,6-2 0,4 0-643,3 0 0,0-10 0,2-5 0,5-4-1378,7-3 1,-2-3 0,0-4 1425,-3-8 0,8-14 0,-5-5 0</inkml:trace>
  <inkml:trace contextRef="#ctx0" brushRef="#br0" timeOffset="1114">1503 763 8046,'-12'-10'1913,"-7"8"1,19-15 0,0 9-2055,12 3 0,10-4 0,4-1 0,3 0-1399,-2 1 1,5-6 1539,-3 8 0,9-20 0,-4 3 0</inkml:trace>
  <inkml:trace contextRef="#ctx0" brushRef="#br0" timeOffset="1433">1852 436 8046,'9'-12'0,"-6"-7"0,4 4 584,-4-4 1,-1-1 0,3 3 0,2 3 157,-2-3 0,5 5 0,-1-3 0,3 1-41,5 2 1,-5-5 0,3 7-277,2-2 0,2 7-398,3-2 1,-3 7 0,-4 7 0,-8 10-404,-4 10 1,-3-1-1,-3 11 1,-2 1-37,-2 3 0,-7 1 1,4-4-1,0-4 310,0-2 1,-4 4 0,7-7 0,-1-2 285,-1-3 0,6-10 0,-4 1-9,5 2 0,4-8-490,5-1 1,8-8-1,11-8-934,4-6 0,1-13 1249,-2-2 0,5-9 0,9 4 0</inkml:trace>
  <inkml:trace contextRef="#ctx0" brushRef="#br0" timeOffset="1614">2658 0 8046,'-22'13'614,"7"-1"1,3-5 0,0 7-139,0 6 1,5 2 0,-5 2 0,-1 2-258,1 3 0,8 10 0,-6 0 1,3 7-624,-1 5 1,-9-1-1,5-6 1,0 0-2305,5-1 2708,-5 1 0,0-10 0,-10-3 0</inkml:trace>
  <inkml:trace contextRef="#ctx0" brushRef="#br0" timeOffset="1797">2396 66 8046,'0'14'1318,"0"1"-304,0 2 0,3 2 0,4 5 0,7 5-183,6 8 0,2-3 0,2 2 0,2 3-835,3 2 0,3 2 0,-6-2 0,6-2-642,2-3 646,-8-9 0,16 4 0,-9-9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8:14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19 8058,'-13'-9'443,"-6"6"179,5-4 0,4 7-390,3 7 1,14-4-1,7 6 1,8-1 10,7-1 1,0 0 0,12-4 0,5 1-126,0 4 0,0-1 0,-2-7 0,-1 0-621,1 0 0,-1 0 1,-1 0-1,-6 0 503,-7 0 0,5 0 0,0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08:15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 10755,'24'0'0,"6"0"469,6 0 0,5 0 0,5 0 0,2 0-546,3 0 1,7-7 0,-7-3 0,0 0-1800,2 1 1876,-17 1 0,15-1 0,-17-4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10:5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107 283 8300,'12'-9'396,"-2"-6"0,-3-4 39,1-3 0,6 7 0,-4 1 1,2-1 151,5 3 1,-5-7 0,2 7 0,3-3-264,3 1 0,2 9 0,-1-5 0,1 3-34,0 0 1,-8-1 0,-2 11-80,-2 4 0,-3-2 0,-7 12 0,0 5-520,0 4 0,-12 13 0,-7 0 0,-8 7-35,1 5 1,-6-1-1,1-6 1,-1-1 151,1 1 1,2-3 0,7-5 0,0-7 366,1-4 1,-1-4 0,0 1 453,0 0-274,10-10 1,5-2-1,14-10 1,8 0-427,4 0 1,3-3 0,0-2 0,-1-2-608,1 2 0,2 3 0,3 2 0,2 0-1662,-2 0 2340,6 0 0,1 0 0,10 0 0</inkml:trace>
  <inkml:trace contextRef="#ctx0" brushRef="#br0" timeOffset="231">913 65 8199,'12'3'1009,"-5"4"1,-4-2 0,-6 9-289,-4 3 1,2 3 0,-9 4 0,-1 3-579,3 2 0,-7 9 0,7-1 0,-3 4-520,1 2 1,-1 1-1,-4-1 1,4-1-1080,8-6 0,2-5 0,0-9 1456,-2 0 0,-10 0 0,5-1 0</inkml:trace>
  <inkml:trace contextRef="#ctx0" brushRef="#br0" timeOffset="415">608 153 7770,'-2'-22'-180,"-6"0"0,6 0 1,-5 0-1,4 1 2874,3-1-1850,0 0 1,0 22-1,3 12-11,4 12 0,3 15 0,7-3 0,-3 8-249,3 7 1,10-5 0,2 5 0,-3-3-597,-1 3 1,-4-5 0,1 2 0,0-7-2081,0-4 1,7-8 2091,0 7 0,0-9 0,-7 4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1:10:57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0 305 8094,'0'-21'-323,"0"-1"1,0 0 0,3 0 0,4 0 218,7 1 1,6-1 0,4 0 0,5 0 960,7 1 0,5-1 0,3 0 0,0 3-609,-1 4 0,-7 5 0,-2 10 0,-2 0 232,-6 0 0,-4 10 0,-7 5 0,-8 6-383,-5 8 0,-4 5 0,-5 10 0,-10-1-209,-10 1 0,0 2 1,-6 2-1,-1 6-300,0 1 0,5-6 1,-5-1-1,2-9 72,6-10 1,-1-12 520,-2-3 0,7-11 0,1-3 0,13-12 135,13-8 1,2-2 0,13 1 0,4 1 111,0 6 1,10-3-1,2 7 1,3 0-177,-3 1 0,6-6 1,-6 6-1,5-1-311,3 0 0,-1 1 0,-2 4 0,-4-5-938,-8-2 1,-3 7 996,3-2 0,-5-5 0,8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57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8034,'0'21'154,"0"1"0,0 0 0,0 2-27,0 5 0,0 3 1,0 9-1,0 0-88,0 5 1,-7 5 0,0-3 0,2 5-65,2 3 0,3-5 0,0 4 0,0 1-146,0 0 0,0-8 0,3 3 0,4-5 236,8-3 1,4 8 0,3 2-1,2 1-67,5-1 0,-2 5 0,11-5 1,6 0 41,4 1 0,13 4 1,-3-8-1,5 1 10,2 3 1,10-6 0,3 8 0,1-6-47,1-8 1,0 6 0,7-9 0,3 2-14,-43-17 0,0 0 1,43 17-1,-42-18 1,0 0-1,0-3 0,-1-1-19,0 0 0,0 1 1,6 1-1,1 1 0,-1 1 1,0 0-1,4 1 0,0-2 57,0-1 1,-1-1 0,0 0-1,0-1 1,-1 2 0,1-1 0,2 0-1,0-1 32,4-1 0,0 0 1,0 0-1,1 0 1,0 3-1,0 0 1,-1-2-1,0 0-84,0 0 1,1-1-1,2-4 1,1 1-1,2 1 1,0 2-1,1-2 1,0-1 25,-2-2 0,1 1 0,-1 1 0,-1 1 0,0 0 1,1-1-1,2 1 0,0 0-27,3 0 1,1-1-1,-1 1 1,-1-3 0,2-1-1,-1-2 1,1 2 0,-1 0 12,0 3 0,-1-1 0,5-1 1,1-1-1,-4 2 0,1 1 1,2-3-1,1 0 6,-2-2 1,0 2-1,-3 2 1,1 1 0,0-1-1,1 1 1,0-2-1,0 0 2,3 0 0,1-1 1,-2-2-1,0-1 1,4 0-1,0-1 1,-2-1-1,-1 0-89,-1 2 1,0-1 0,2-1 0,-1-2 0,2 1 0,-1 0 0,2 1 0,0-1 79,-1 0 0,-1 0 0,0-3 0,-1 1-257,-1 3 1,1 0 0,0-3 0,0 0 265,3 3 0,0 0 0,-3-4 0,-1-1 0,1 3 0,0 0 0,-3-1 0,0-1 35,0 1 0,0-1 0,1 1 1,0 0-1,1-4 0,0 0 1,-1 0-1,0 0-50,-2 0 0,-1 0 1,3 0-1,0 0 0,-2 0 1,-1 0-1,3 0 0,1 0 16,0 0 1,0 0 0,-4 0 0,-1 0 0,-1 0 0,0 0 0,-1 0 0,0 0-31,0 0 1,0 0 0,0-1 0,0 2 0,-5-1 0,0 2 0,-2 0 0,-1 1 10,-2 0 1,-1 1 0,-2 0 0,-1-1-1,-2-2 1,0-2 0,0 1 0,-2 0 90,1 0 1,-2 0-1,35 0 1,-3 0-1,-9 0 76,-11 0 1,-8 0 0,-1 0 0,-5 0 238,-7 0 1,-12 0-1,1 0 1,-6 0 311,-3 0 447,-8 0-2418,-4 0 570,-9 0-1099,-9 0 1803,-4 0 0,1 0 0,3 0 0</inkml:trace>
  <inkml:trace contextRef="#ctx0" brushRef="#br0" timeOffset="467">11585 3136 8368,'-21'-9'718,"9"6"0,4 3 1,16 12-554,6 0 0,8 5 0,5-7 1,2 0-188,-3-1 0,6 6 0,-1-5 0,3-1 65,5 1 1,-8 4 0,1-6 0,-3-1 137,0 3 0,0-6 1,-8 9-1,-1-1 20,-6 0 0,-2-5 0,-7 8 0,3 1 1,-4 4 1,-11-6-1,-10 1 1,-7 2 53,-5 2 0,-7-4 0,4-3 0,1 0-138,-1 0 1,-6-5 0,4 8 0,-3-1-432,1-2 0,9 0 0,-2-7 0,5 5-1407,2 2 1720,1-7 0,9 5 0,2-10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3:58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 8264,'12'0'400,"-3"0"0,1 0 1,-8 2-1,3 6-95,-10 6 1,1-2 0,-11 3 0,-2 4 24,-2 8 1,-3-3 0,0 7 0,-2-2-115,-5 0 1,5 8 0,-5-8 0,5-3-157,2-1 0,2-4 1,3 1-370,3 0 140,9-10 0,-5-5 1,10-14-1,3-7-74,4-6 0,5-2 0,10-2 1,0-2 186,0-3 0,-1-1 0,1 9 0,-3-3 65,-4-6 1,4 6 0,-4-5 0,4 7 248,3 8 1,0-5 0,0 7 0,-1-1 308,1 6 1,0-3 0,0 3 0,-1 5-18,1 7 0,0-1 0,0 11 0,2 2-201,5 2 0,-5 3 1,5 0-1,-2 0-340,2-1 1,-3-6 0,8-3-1,-2-2-866,-6-5 0,1-1 0,0 1 857,2 2 0,0 1 0,-7-8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1T18:36:49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1457 8373,'0'-51'60,"0"0"0,7 1 0,0 6 0,-2 1 664,-3-1 0,-2 3 1,0 2-50,0 3 0,-2 12 0,-5 2-302,-8 12 0,-4 13 0,-3 11 1,0 18-235,1 14 1,-8 9 0,-1 13 0,4 5 44,2 6 0,9 6 0,3 2 0,2 3 25,6 4 1,4-4 0,9 4-1,11-7-482,6-7 0,20-15 0,-2-16 0,2-13 305,0-14 1,0-15-1,2-22 1,3-16 233,-3-15 0,-4-12 0,-8-15 0,-7-4-202,-5 0 1,-12-6 0,-4 11 0,-6 1-147,-2 4 1,-2 9 0,-6 2-1,-6 5-478,-5 10 0,-11-2 0,1 9 1,3 0-271,2 5 1,2 12 0,0 2 0,0 1-1773,1 2 2602,8 2 0,-6 20 0,7 2 0</inkml:trace>
  <inkml:trace contextRef="#ctx0" brushRef="#br0" timeOffset="234">804 1130 14066,'2'25'0,"5"1"615,8 3 1,11 10-1,3-3 1,1 5-524,1 3 1,0 2 0,8 2-1,-3 6-1061,3 1 0,0 3 0,0 8 969,-3-1 0,-10 0 0,6 1 0</inkml:trace>
  <inkml:trace contextRef="#ctx0" brushRef="#br0" timeOffset="620">891 1152 8346,'0'-51'50,"2"1"0,5 1 354,8 3 1,4 3 0,5-1-1,3 3 243,2 5 1,7 4 0,-4 10-1,-1 3-259,1 5 1,4-3 0,-7 9 0,-2 4-266,-3 1 0,-5 6 0,-2 4 0,-5 7-50,-2 6 0,0 4 0,-5 5 0,2 7-305,-2 5 1,-10 3-1,-5 2 1,-2 2-175,-5 3 1,-2 10 0,-3-3-1,0 5-4,0 2 1,1-2 0,-1-5 0,0-5 213,0 0 0,3-9 0,2-1 1,5-11 517,2-8 0,5-12 141,13-5 1,11-7 0,12-4-1,1-6 176,-1-2 0,8 5 0,-3-6 0,5 4-301,3 4 1,-8 3 0,1 2 0,1 0-620,3 0 1,1 0 0,-4 2 0,-4 3-798,-2 2 0,4 8 1078,-7-8 0,0 0 0,-7-7 0</inkml:trace>
  <inkml:trace contextRef="#ctx0" brushRef="#br0" timeOffset="1183">1892 738 8132,'0'-12'2411,"0"22"0,0 19-1705,0 10 1,10 4-1,5 3 1,2 3-288,-3 2 0,5 9 0,-4-2 0,4 5-348,3 2 1,0-7 0,-3 0 0,-2 3-614,-2 2 1,-8-7 0,5-6 0,-2-6-1318,-5-8 1,-5-4 0,-8-13 1112,-6-4 1,-6-15 0,-1-17 0,1-10 845,6-9 1,-6-13 0,6-4 0,-5-3-37,-3-4 0,2-5 0,3-8 0,3-4 0,-3-1 0,7-9 1,3 2-1,5-4-83,2 4 0,2 3 0,3 19 0,5 15 253,2 14 0,5 19 0,9 8 0,3 9 30,-2 13 1,-3 11 0,0 25 0,3 10 62,2 9 0,0 0 0,-5 8 1,3-1 144,2 0 1,0-6-1,-5 4 1,3-5-94,2-5 0,2-4 0,-4-23 1,2-6 53,-3-11 1,-1-13 0,-6-3 0,-2-13 295,-3-13 1,-1-18 0,3-17-1,-3-4-292,-4-8 0,6-12 1,-8 0-1,0-4 9,3-4 1,-8 1 0,6 0-1,-8 0-392,-8 0 1,4 0-1,-11 0 1,-2 5-1118,-2 9 0,4 10 1,3 22-1,2 5-956,6 7 0,4 16 1,7 13 801,7 13 1,-2 16 1216,3 7 0,0 15 0,6 4 0</inkml:trace>
  <inkml:trace contextRef="#ctx0" brushRef="#br0" timeOffset="1550">2960 368 8293,'0'-43'0,"0"-3"0,0-3 481,0-1 0,0 6 0,0 10 0,2 3 880,5 4 0,-2 5 1,10 8-633,1 6 1,4 8 0,2 10-532,-1 12 1,1 9 0,0 13 0,-3 2-90,-4 5 1,4 4 0,-7 11 0,0-1-93,-4 0 1,-6 3 0,-2 5-1,0 4-272,0 1 0,0-1 1,0-7-1,0 3-98,0-3 0,0-14 0,2-13 1,6-14 478,6-12 1,8-19 0,7-20-1,7-12 216,5-7 0,3-10 1,0 0-1,-1 3 42,1 2 0,7 2 1,-3 3-1,-5 5-566,-4 7 1,-5 12 0,2 5 0,-7 2-1216,-4 5 0,-6 5 1,-5 8 1396,-6 6 0,-16 15 0,-4 5 0</inkml:trace>
  <inkml:trace contextRef="#ctx0" brushRef="#br0" timeOffset="1986">455 4136 8313,'-55'31'201,"-6"3"1,10 7 0,3-2-10,2-3 1,10-9-1,2 4 1,2-4 196,6-5 0,1 2 0,6-15 330,5 3 0,6-9 1,18-3-351,12-12 0,12-17 0,21-10 0,15-12-110,-28 19 0,1-1 1,12-5-1,1-2 1,4-6-1,1-2 1,7-3-1,2 1-122,5-3 1,3-1-1,-18 13 1,3-1-1,0-1 1,3-1-1,1-2 1,1 1-1,7-5 1,1 1-1,3-2-146,-15 9 1,1 0 0,1-1 0,0 0 0,3 0 0,1 1 0,0-1 0,2 0 0,4-3 0,1-1 0,0 1-1,0 1 1,-1 0 0,0 1 0,-1 1 0,1 0 96,-3 3 0,0 0 1,-1 0-1,0 1 1,-4 0-1,-1 1 1,-1 0-1,-1 3 0,11-4 1,-3 3-1,1-1 1,-3 2-1,0 0 1,0-1 31,-3 0 0,-1 1 0,1 0 0,-1 0 0,0 2 0,0-1 0,-4 1 0,-1 1 0,-1 0 0,23-11 0,-1 1 11,-6 3 1,-2 1-1,-3 2 1,-1 2-1,1 4 1,-1 2-1,-6 3 1,-2 1-152,-6 4 0,-3 2 0,-4 1 0,-3 2 0,31-4 0,-15 4-2492,-18 8 1,-15 7-623,-23 7 0,-12 5 3134,-24 10 0,5 0 0,-8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58:40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153 151 8255,'2'-19'-24,"6"4"0,-6-4 170,5 4 1,-4-4 319,-3-3 1,0 7-148,0 1 1,-10 9-302,-5-2 1,3 14-1,0 8 1,0 4 55,0 3 1,0 9 0,-5 6 0,5 4 7,2 2 1,-4 10 0,4 5 0,0 8-64,1 6 1,1 6-1,8 7 1,0-3-254,0-2 0,8-10 0,1 0 1,4-10-72,3-9 0,4-7 0,4-8 305,5-7 0,-5-5 0,8-2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58:41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23 8032,'22'-12'155,"-8"2"0,1 10 102,2 0 0,-5 10 0,0 7 0,0 9 37,0 11 1,-5 6 0,8 8 0,-1 7-123,-2 5 1,0 14-1,-7 8 1,3 9-199,-4 6 0,-4-16 1,-7 1-1,-7-5-226,-6-3 1,-4-7-1,-3 1 1,-2-11-415,3-9 0,2-12 1,2-6 665,0-1 0,0 7 0,0-6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5:08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390 850 8151,'19'-36'156,"-4"-1"0,-6-4 133,1-7 0,-5 2 0,7-5 0,-2 8-10,-5 6 0,4-1 0,-2 9 0,-2 2 1618,-2 3-1434,-3 12 0,0 4 0,0 16 0,2 9 7,5 9 1,-4 10 0,4 15 0,-4 7-269,-3 5 1,0 12-1,0 3 1,0 4-558,0 5 0,0-14 0,0 6 0,0-8-182,0-6 0,0-7 0,2-5 1,3-7-1337,2-12 1,0-19 1206,-7-15 0,0-20 1,0-16-1,0-5 350,0-3 1,-2-6 0,-5-1 0,-8 0 315,-4-2 0,-5 4 0,-3-6 0,-5-1 0,-1 0 0,-4-2 0,-6-5 0,-1 3-23,1 2 1,6 7 0,1-2 0,0 7 1230,2 12 0,2 10 601,11 9 0,9 8-1306,4 14 0,16 3 1,6 7-1,8-5-138,7-2 1,-2-3-1,11-7 1,8 0-413,10 0 1,0 0-1,2-3 1,2-4-535,3-7 1,2-6-1,1-4 1,-3-3-529,-5-2 0,-5-2 0,-10 2 0,1-5 1109,0 0 0,-1-7 0,1 7 0</inkml:trace>
  <inkml:trace contextRef="#ctx0" brushRef="#br0" timeOffset="631">1000 1 8151,'0'22'64,"0"-1"0,0 1 298,0 0 0,2-8 1,3 1-1,2 4-15,-2 8 0,0-3 0,0 7 0,4 1-44,3 4 0,-4 13 0,6 4 0,1 3-113,-3 4 0,7 5 0,-7 6 1,0 1-185,-4-2 1,1 5-1,-1-5 1,-4-4-193,-1-6 1,-3-11 0,0-1 50,0-9 0,-3-17 1,-1-18 208,-4-8 0,1-9 1,5-11-1,-3-5-224,-2-7 1,-1-5 0,8-3 0,0 1-178,0-1 0,0 1 0,0 1 0,3 6 148,4 7 1,-2 15 0,7 4-1,0 3 191,0-1 0,-7 4 1,5 11-1,-1 10 146,6 9 1,-3 8 0,0 10-1,0 2-233,0 5 1,-5-3 0,8 8 0,2-3-432,2-5 0,3-4 0,0-8-68,0-7 0,-1-14 0,1-8 0,0-5 574,0-2 0,-3-9 0,-2-6 0,-5-4 0,-2-3 0,-1-7 0,-4-3 0,3 1-21,-4 0 1,-1-8 0,-3 5 0,0-2 178,0-1 1,0 4-1,0-6 1,0 5 304,0 2 0,0 3 1,0 8-1,0-1 498,0 0 1,-3 10-530,-4 5 0,5 14 0,-6 10 0,6 7-151,2 5 1,-7 10 0,0-3 0,2 3-361,2-3 0,6 3 1,2-8-1,4 1-302,3-1 1,-4-9 0,6-10 0,1 0 99,-3 0 0,7-7 0,-4 2 1,4-7-60,3-7 1,-3-7-1,-2-13 1,-3-4 92,3-3 0,-4 7 0,-1-4 0,0 2 200,0 0 1,-5 0-1,5 7 667,-2 0-328,7 10 0,-8 12 1,6 14-1,-8 6-49,-4 2 0,-1 9 1,3 3-1,2 2-549,-2 0 0,5-6 0,-1 3 0,1-1-442,0-6 0,4-1 748,-6-4 0,18-8 0,-2-4 0</inkml:trace>
  <inkml:trace contextRef="#ctx0" brushRef="#br0" timeOffset="917">2284 741 8127,'0'-22'215,"0"1"1,0 6-1,0 1 1,0-3 253,0-3 1,-9 6 0,-6 2-174,-4 2 0,-3 3 0,0 7 0,1 2-111,-1 5 0,2 5 1,3 10-1,5 2 14,3 5 1,1-2 0,8 7-1,0 0-148,0 0 0,3-5 1,4 5-1,5-3 66,0-4 0,8 4 0,-6-2 0,6-2 233,1-3 1,-6 5 0,-3 0 0,-2-2 79,-6-3 1,-1-2-1,-3-1 1,0 1-202,0 0 0,-10-3 1,-4-2-1,-8-2-381,-7 2 0,5-8 0,-8-1 0,3-6-1512,0-2 0,0 0 1,7-2 1663,1-6 0,-1-4 0,0-9 0</inkml:trace>
  <inkml:trace contextRef="#ctx0" brushRef="#br0" timeOffset="1099">2611 1068 8145,'22'7'1486,"0"0"-1403,-1-2 1,-6-2 0,-1-3-501,3 0 1,-5 0 0,1-3 79,-4-4 0,6 2 1,-8-9 336,-2-3 0,7-12 0,0-5 0</inkml:trace>
  <inkml:trace contextRef="#ctx0" brushRef="#br0" timeOffset="1166">2785 828 7381,'0'-14'2353,"0"-1"0,-2 8-2353,-5-8 0,4 1 0,-7-8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5:1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576 782 8115,'10'-19'-372,"2"0"0,3-1 530,-1-4 0,-6-3 0,4 6 723,-3-1 0,-1 0 0,-8 0-286,0 1 1,-8 6 0,-1 3-1,-3 2-251,-5 5 1,-3 3-1,-2 4 1,1 6-293,-1 6 1,0 6 0,0 4 0,1 5-34,-1 7 0,2-2 0,3 2 0,3 3-287,-3 2 1,7 3 0,3-3 0,5-5-195,2-7 0,0 3 1,2-6 64,5-7 1,8-9 0,11-17 0,4-8 77,-4-4 1,6-20 0,-3-4 0,-3-6-18,-2-4 1,-2 0 0,0-8-1,-3 6 141,-4 2 1,-5-8 0,-10 3-1,0-3 34,0 3 0,-10-4 1,-5 6-1,-4 0 129,-3 5 0,3 8 1,4 7-1,6 9 340,-1 10 0,8 10 0,-6 14 0,6 10 279,2 10 1,7 9 0,3 15 0,2 7-9,5 5 1,-5 12 0,2 4 0,3 6-283,3 2 1,-6 3-1,1 4 1,-8-44-1,0-1-576,5 51 1,8-6 0,-8-14 0,2-10-686,1-10 1,-1-16 963,8-15 0,0-14 0,0-6 0</inkml:trace>
  <inkml:trace contextRef="#ctx0" brushRef="#br0" timeOffset="683">206 1457 8151,'-29'20'154,"0"-6"-14,3-7 0,-6 3 0,3-3 212,2-2 1,11 5-104,1-3 0,13 0 0,2-7 52,12 0 1,17 8-1,9-1 1,13-2-108,15-3 0,4-2 0,14 0 0,11 0-239,-43 0 1,0 0 0,45 0 0,-43 0 0,0 0 0,0 0 0,-1 0-131,0 1 1,0-2 0,1-2 0,-1-1 0,46-3 0,-12-1-394,-12-1 1,-26 6-1,-13-4-1604,-10 5 2172,-13 2 0,-13-10 0,-13-2 0</inkml:trace>
  <inkml:trace contextRef="#ctx0" brushRef="#br0" timeOffset="1183">576 2132 8003,'0'-21'76,"0"6"0,0 1-22,0-3 1,-7 5-1,0-3-113,2-2 0,-7 7 1,0 1-1,-3 1 92,1 1 0,-1 0 0,-6 7 0,-1 2 156,0 6 1,0 4 0,0 12 0,1 3-102,-1 2 1,0 9 0,3-4 0,2 2-117,2 1 0,10-3 0,-2 2-124,5-7 1,4-7 104,5-8 1,6-6 0,11-18-1,2-10-25,3-6 1,3-20 0,-6 2 0,6-4-95,2-5 0,-8-1 1,3-6-1,-4 4-22,-4 3 0,-8 2 0,-4 8 0,-2-1 90,1 1 0,-1 9-53,-7 5 1,-7 17 504,-1 12 0,1 12 0,7 17 0,0 7 43,0 5 0,0 5 0,0 3 0,0 4-295,0 2 1,0 4 0,0 6 0,0 0-405,0 1 1,0-8 0,0-3 0,0-2-1254,0-4 1555,0-13 0,10-4 0,2-11 0</inkml:trace>
  <inkml:trace contextRef="#ctx0" brushRef="#br0" timeOffset="1368">1121 1893 8003,'12'22'126,"0"-1"1,-7 4 0,2 1 145,-2 3 1,-3 8 0,-2-6 0,0 5-146,0 10 0,-7-9 0,0 6 0,0-2-504,-3 0 1,5 3 0,-7-1 0,0-1-1302,0-6 1678,7-5 0,-14-19 0,7-2 0</inkml:trace>
  <inkml:trace contextRef="#ctx0" brushRef="#br0" timeOffset="1549">881 1871 8003,'22'0'283,"0"0"0,0 3 229,-1 4 0,1 5 0,2 10 0,3-1-193,2 1 1,2 7 0,-1 3 0,6 2-260,5 4 0,-5 1 0,1-3 0,1-7-60,3-4 0,3-4 0,-1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5:21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1 153 8100,'29'-22'-370,"-3"-2"0,1 0 292,-3 2 0,0-5 0,-2 15 0,2 0 490,5 5 1,-4 4-1,6 3 1,-2 3-232,0 4 0,-7-2 0,-8 12 0,1 5-16,-3 4 1,-2 3 0,-10-5 0,0 6-44,0 6 1,-10 5-1,-4 3 1,-8-1-254,-7 1 1,5-1-1,-8 3 1,3 0-250,0-2 0,-7 2 0,7-17 0,4-3-171,9-2 758,-4-11 0,27-4 1,1-9-1,9-2 338,4-5 1,8 2 0,3-7-1,-1 2-82,1 5 0,7 3 0,-3 2 0,3 0-714,-3 0 0,5 0 0,-5 0 1,5-3-939,3-4 0,-3 2 1189,-5-9 0,6-1 0,-9-7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5:20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66 349 10120,'7'31'0,"3"5"294,2 5 0,-5 15 0,8 9 1,2 15-200,2 12 1,-11-43-1,-1 1 1,-1 5-1,0-1 1,-1 1-1,-1-1-218,-1 1 0,-1-1 1,0 1-1,-1-1 1,-2-2-1,-1 0 1,-5 45-434,-8-10 1,-4-22-1,-3-4 1,-2-11-1703,-5-8 2258,5-13 0,-8 2 0,11-9 0</inkml:trace>
  <inkml:trace contextRef="#ctx0" brushRef="#br0" timeOffset="682">458 196 7737,'-12'-2'-1166,"2"-3"1351,1-2 0,6-3 631,-4 3 0,-3 2-230,3-10 0,0 8-450,7-7 0,2 1 0,5-4 1,8 5-93,4 3 0,3-8 0,0 5 0,0 0-36,-1 4 0,1-1 0,0 1 1,0 4-105,-1 1 0,1 3 0,0 3 44,0 4 0,-10 0 0,-5 12 1,-4 6-124,-3-1 1,-3 2 0,-4 3-1,-5 5-78,0 0 0,-8 0 1,8-7-1,-2 2-147,-1-3 0,10-9 1,-2-2 138,5 2 0,4 0 0,5-3 381,8-7 0,4 3 0,3 0 0,0-1 353,0 1 0,-8 7 0,1-2 0,-1 4 585,-2 3 1,5 0-1,-10-1-316,-2 1 1,-2 0 0,-6 0-485,-4-1 0,2-6 0,-12-3 0,-5-2-433,-4-5 1,-6-3-1,6-2 1,-3 0-723,2 0 1,-4-2 0,2-6 0,0-6 896,-3-6 0,8-1 0,-8-1 0</inkml:trace>
  <inkml:trace contextRef="#ctx0" brushRef="#br0" timeOffset="932">1068 1328 6380,'-12'0'0,"-8"0"0,8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5:17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153 479 8158,'-22'0'-26,"0"0"1,8 3 0,-1 4-79,-2 8 1,0-3-1,3 2 1,4 1 297,1-3 1,6 7 0,-4-4-1,4 4 20,3 3 1,3-8-1,2 1 1,4 2 16,4 2 1,1 3-1,10-3 1,3-2-281,2-2 1,2-3 0,-4 5 0,4-5-247,3-2 0,-7 4 1,4-7-1,-2-2 295,0-2 0,10-13 0,-5-2 0</inkml:trace>
  <inkml:trace contextRef="#ctx0" brushRef="#br0" timeOffset="187">523 414 8158,'-7'34'-153,"0"-3"1,2-2 152,2 0 1,3 13-1,0-1 1,3 10 538,4 4 0,-2 3 0,7 8 0,-2-1-639,-6 0 1,6 8 0,-3 2 0,-2 0-736,-2 0 835,-3-12 0,-10 0 0,-2-8 0</inkml:trace>
  <inkml:trace contextRef="#ctx0" brushRef="#br0" timeOffset="468">1220 0 8000,'-22'22'58,"0"0"1,8 2 0,-1 8 0,-2 11 288,-2 13 1,-5 11 0,-3 13 0,-2 15-248,16-44 1,0 2 0,0 1-1,1 1 1,2-1 0,1 0-1,1 0 1,2-1 42,1-2 1,2 0 0,1 33 0,4-16 0,6-10-243,6-5 0,15-9 0,7-10 0,6-3-607,1-4 706,10-13 0,3-4 0,9-10 0</inkml:trace>
  <inkml:trace contextRef="#ctx0" brushRef="#br0" timeOffset="933">1721 501 8198,'0'-14'564,"0"-1"301,0-2 1,0-2-571,0-3 0,9 10 0,6 5-100,4 4 1,3 3 0,0 0 0,0 0-62,-1 0 1,-6 10 0,-3 4 0,-2 6-150,-5 2 1,4 9-1,-1 5 1,-4 6-67,-1 1 0,-13 3 0,-4 5 0,-6 4-13,-2 1 0,1 5 1,-1-11-1,3-4 182,4-7 1,-4 0-1,7-10 1,-3-3 341,1-1 0,9-11-418,-3 1 0,8-10 1,8 2-341,6-5 1,6-2 0,1 0 0,1 0-556,0 0 1,7-7 0,2-3 0,3-4 882,5-10 0,2-8 0,3-11 0</inkml:trace>
  <inkml:trace contextRef="#ctx0" brushRef="#br0" timeOffset="1099">2635 436 7944,'8'-15'-2,"-1"1"217,0 9 1,-7 5 0,0 14 0,0 8 157,0 7 0,-7-2 0,-3 9 0,1 3-183,-1 2 0,-7 10 0,2 2 1,-4 0-2479,-3 1 2288,1 6 0,-11 5 0,-2 13 0</inkml:trace>
  <inkml:trace contextRef="#ctx0" brushRef="#br0" timeOffset="1315">2331 414 7911,'12'10'642,"5"-5"0,-8 12 0,3 7-425,5 10 0,3 2 0,1 5 1,1 7-234,0 6 0,0-4 0,0 9 0,-1-1-447,1-3 1,0 1 0,0-10 0,-3-3 462,-4-9 0,4 3 0,-7-4 0</inkml:trace>
  <inkml:trace contextRef="#ctx0" brushRef="#br0" timeOffset="1482">2810 893 8044,'14'-7'197,"1"0"0,-8-1 0,7 8 1,3 0 58,3 0 1,4 0-1,3 0 1,4 0-363,3 0 1,-5 0 0,5 0-1,0 0-999,0 0 1105,-8 0 0,15-9 0,-7-3 0</inkml:trace>
  <inkml:trace contextRef="#ctx0" brushRef="#br0" timeOffset="1666">3528 458 8075,'8'21'877,"-1"1"-459,-2 0 1,-3 2 0,-2 3-1,0 4-283,0 3 1,0 2 0,0 10 0,0 3-577,0 2 0,0 7 0,0-5 441,0 3 0,0 11 0,0 11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5:14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153 675 8192,'0'34'0,"-8"-2"0,-1-8 69,-3 5 1,4-3-1,-4 11 1,0 1 169,0 3 0,5 13 0,-5 4 0,0 7 68,-1 8 0,1 4 1,-2 8-1,7-3-108,4-2 0,3-10 0,3 0 1,1-9-222,4-10 1,11-15 0,0-7 0,8-7-914,0-8 1,4-4 934,-2-10 0,10-10 0,-5-2 0</inkml:trace>
  <inkml:trace contextRef="#ctx0" brushRef="#br0" timeOffset="383">479 1241 8008,'3'-19'28,"4"4"0,-5-4 0,8 7 0,-3-2 349,0-1 1,10 3 0,-4-5 0,1 5 95,1 2 0,-1 1 0,8 4-286,0-3 1,-1 1 0,-1 10-116,-6 4 0,3 5 0,-10 10 0,-2-1-153,-2 1 0,-3 10 0,-3 4 0,-4 5-193,-7 3 1,-3-1 0,0 1 0,2-1 92,-2 1 0,-2-8 1,-3-2-1,0-2 310,1-6 1,6 6 0,3-3 189,2-3-220,3-11 0,9-8 0,6-14-311,6-8 0,8-4 1,5-3-1,2 0-379,-3 1 0,6-1 1,-1 0-1,3 0-193,5 0 0,-5-7 784,2 0 0,0-9 0,8 4 0</inkml:trace>
  <inkml:trace contextRef="#ctx0" brushRef="#br0" timeOffset="534">1220 1045 8008,'0'22'232,"0"0"-24,0 0 1,0 2-1,0 5 1,-3 7-170,-4 5 0,2 3 1,-7-1-1,0 3-928,0 5 889,7-5 0,-14 17 0,6-7 0</inkml:trace>
  <inkml:trace contextRef="#ctx0" brushRef="#br0" timeOffset="749">1002 1154 8158,'10'12'483,"-6"5"1,11-7-1,2 2-173,2 5 0,-2 10 0,2 4 0,6 3-300,-1 5 0,0 2 1,0 5-1,3 2-260,2 3 1,0 0 0,-10-10 0,-2-2 249,-2-3 0,-1-9 0,8 4 0</inkml:trace>
  <inkml:trace contextRef="#ctx0" brushRef="#br0" timeOffset="949">1503 1481 8008,'14'0'-3,"1"0"442,2 0 1,-5 0-1,2 0-177,3 0 1,3 0-1,1 0-382,1 0 0,0 0 0,0 0 0,-1 0 120,1 0 0,0 0 0,0 0 0</inkml:trace>
  <inkml:trace contextRef="#ctx0" brushRef="#br0" timeOffset="1133">2004 1045 10243,'0'22'371,"0"0"0,0 9 0,2 6 0,3 6-332,2 8 0,0-3 0,-4 8 0,2-3-461,2-4 0,0-3 1,-4-3 421,4 1 0,-5-1 0,8 1 0</inkml:trace>
  <inkml:trace contextRef="#ctx0" brushRef="#br0" timeOffset="1583">2287 501 8020,'0'22'0,"2"2"134,5 5 0,-2-2 0,10 9 0,2 5 218,2 7 1,3 10 0,-3 13 0,-2 6-154,-2 8 1,-3-3-1,2 15 1,-7-3-407,-4 1 1,-6-11 0,-4-11 0,-7-5-405,-6-3 0,-1-9 0,-4-6 611,-4-4 0,5-12 0,-7-2 0</inkml:trace>
  <inkml:trace contextRef="#ctx0" brushRef="#br0" timeOffset="1967">2744 153 8126,'-2'19'-746,"-3"-2"0,-3-3 1241,4 3 1,-6 3 0,3 1 0,-1 1-279,-1 0 0,6 0 1,-4 0-1,5-1 11,2 1 1,0 0-1,0 0-275,0-1 1,9-1 0,6-6-407,4-6 0,-4-6 0,-1-2 0,3 0-611,2 0 1064,3-10 0,10-11 0,2-13 0</inkml:trace>
  <inkml:trace contextRef="#ctx0" brushRef="#br0" timeOffset="2133">3005 0 8126,'-9'12'99,"4"15"0,-7-3 0,2 7 76,5 8 1,3 2 0,2 3-1,0 2-145,0 5 1,0-3 0,0 8 0,2-1-512,5 1 0,-4 2 1,4 5 480,-5-5 0,-2 5 0,0-7 0</inkml:trace>
  <inkml:trace contextRef="#ctx0" brushRef="#br0" timeOffset="2450">3332 1328 7919,'10'13'-351,"-6"-1"1,11-5 164,2 7 1,2-1 0,3-1 2,0-3 1,2-1 0,3-6 182,2 5 0,0-4 0,-8 6 0</inkml:trace>
  <inkml:trace contextRef="#ctx0" brushRef="#br0" timeOffset="2583">3855 1241 7919,'0'-21'89,"0"6"0,0 1 1,-3-3 409,-4-3 0,-3 6 1,-9-1-1,-1 1-137,-4 2 1,-5 0 0,0 7 0,-5-3-455,0 4 0,-7 1 1,5 3 91,-5 0 0,-3 10 0,1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5:26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1024 8672,'-34'-10'1052,"5"-5"1,13 3-420,1-2 0,13-1 56,2-7 1,9 1 0,15 1 0,3 3-295,2 3 0,0 2 1,-5-3-1,3 6-293,2-1 1,0 7 0,-7-4 0,0 5-349,-1 2 1,-6 0 0,-3 2 0,-2 5-35,-6 8 1,-1 7 0,-3 7 0,-3 7-214,-4 5 1,-5 12-1,-10 8 1,-2 9 47,-5 10 1,5-3 0,-5 3 0,5 0 96,2-3 0,10-11 0,5-15 0,4-8 462,3-7 0,3 1 1,4-15-1,7-10 185,6-8 1,1-16 0,1-9 0,0-13 90,0-7 1,-3-3 0,-2-2 0,-5-2-225,-2-3 1,-3 0 0,-7 7 0,0 1-251,0-1 0,-7 8 1,-3 2-1,-4 3-155,-11 4 0,4 3 0,-8 5 0,2 4-493,-2 8 0,5-3 0,-5 3-2119,5 2 2851,2 3 0,0 11 0,0 3 0</inkml:trace>
  <inkml:trace contextRef="#ctx0" brushRef="#br0" timeOffset="902">1164 1220 8396,'-21'-13'-105,"6"-4"1,3 8 0,2-3 313,5-5 1,3 5 0,2-3 0,2 1 335,6 2 0,4-8 1,12 8-1,3-2-250,2-1 1,2 8-1,-4-5 1,2 2 5,-3 5 0,-1 3 0,-4 2-127,1 0 0,-7 12 0,-3 7-118,-3 8 0,-4 2 0,-12-5 0,-7 5-90,-6 7 1,-9 6 0,0 3-1,0 4-134,-2 2 0,4-1 0,-7-8 1,3-4 107,4-1 0,3-13 0,4 0 1188,6-7-691,-5-12 0,26 4 0,0-9 0,10 0-352,5 0 1,0 0-1,2 0 1,2-2-943,3-5 1,8 4-1,-6-6 1,1 1-1525,-1 1 2381,8-10 0,-5 5 0,9-10 0</inkml:trace>
  <inkml:trace contextRef="#ctx0" brushRef="#br0" timeOffset="1086">2101 893 8308,'0'-22'896,"0"10"1,-3 12-1,-1 17 1,-6 7-750,-2 5 1,-3 10-1,-7-3 1,1 5-368,-1 3 1,3 7 0,2-1 0,2 1-717,-2 3 936,-2-9 0,-3 9 0,0-11 0</inkml:trace>
  <inkml:trace contextRef="#ctx0" brushRef="#br0" timeOffset="1286">1752 980 10172,'0'22'789,"0"0"0,3-1 1,4 3-388,8 6 1,4 3 0,3 11 0,-1 0-523,1-1 0,0 3 0,0 2 1,0 3-97,-1-2 1,1-11 215,0-1 0,9-11 0,3 6 0</inkml:trace>
  <inkml:trace contextRef="#ctx0" brushRef="#br0" timeOffset="1485">2231 1241 12980,'22'0'-96,"0"0"1,0 0 0,0 0 0,-1 0-1413,1 0 0,7 0 1508,0 0 0,10-9 0,-5-3 0</inkml:trace>
  <inkml:trace contextRef="#ctx0" brushRef="#br0" timeOffset="1651">2798 893 8257,'0'-12'816,"0"5"1,0 14 0,0 7-292,0 6 0,0 1 1,0 4-1,2 1-507,5 3 1,-4 10-1,6 0 1,-1 7-1120,-1 4 1,0 4 1100,-7-3 0,10 4 0,2 10 0</inkml:trace>
  <inkml:trace contextRef="#ctx0" brushRef="#br0" timeOffset="2015">1099 544 8216,'-43'10'0,"-1"5"55,0 4 0,1 5 0,2 5 0,4 8 410,8 4 1,3 5-1,2 4 1,-1 11-139,6 9 0,5-2 1,-1 7-1,8 0-189,4 5 0,15 14 0,-3-43 0,2 0 1,2 1-1,3 0-274,0-1 0,2-1 1,2 3-1,3-2 1,3-2-1,1-1 1,0 1-1,0-1-849,-1 1 1,1-1 625,3-5 1,0-2 0,26 34 0,9-9 0</inkml:trace>
  <inkml:trace contextRef="#ctx0" brushRef="#br0" timeOffset="2298">3168 544 8154,'14'22'0,"-2"0"0,1 0 570,-1 0 0,-5 9 0,7 5 0,1 8 39,-3 7 1,5 4 0,-7 13 0,-1 5-248,1 6 1,-3 9 0,-7 4-1,0 2-601,0-2 0,-7 5 0,-3-3 0,-2-4-249,-5-8 0,-2-10 0,-5-14 488,-5-7 0,5-5 0,-8-2 0</inkml:trace>
  <inkml:trace contextRef="#ctx0" brushRef="#br0" timeOffset="3015">3451 87 9075,'-10'-12'2160,"8"0"-1824,-5 5 1,4 2 0,6-7 0,4 2-122,7 5 0,6-4 0,1 1 0,4 3 6,4 3 0,-5 2 0,5 0 0,-5 0-21,-2 0 0,0 0 0,-3 2-173,-4 6 0,-6 4 1,-9 10-1,-2 2-97,-5 5 1,-6-5 0,-11 5-1,-2-2-196,-3 2 0,0-12 0,7 4-790,0-1 0,3-1 489,4 3 0,8-10 1,14-5 399,8-4 0,-3 4 0,2 0 0,3 0 460,3 3 1,1 0 0,1 7 0,-3-3 393,-4 3 1,-5 3-1,-10 1 1,0 1 337,0 0 1,-10 0-1,-5-1 1,-6 1-537,-8 0 1,-5-3-1,-10-4 1,1-5-626,-1-1 1,3-6 0,5 1-1,7-8 136,4-11 0,4-4 0,-1-3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5T22:15:25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44 262 8207,'-15'0'3208,"1"0"-2732,9 0 0,-2 0 1,14 0-1,8 0-354,4 0 1,10 2 0,2 3 0,3 2-135,5-2 0,2 0 0,3 0 0,-1 2-848,1-2 0,-8-3 1,-2-2 859,-3 0 0,8 0 0,-5 0 0</inkml:trace>
  <inkml:trace contextRef="#ctx0" brushRef="#br0" timeOffset="216">588 44 8399,'-21'0'0,"1"-2"492,6-6 0,-6 6 0,6-5 0,-6 4 18,-1 3 1,-8-2 0,0-3 0,0-2-216,-3 2 0,5 2 0,-9 3 1,-3 0-657,-2 0 0,7 0 0,3 0 0,2 0-263,0 0 624,0 0 0,7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1T18:36:42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477 2809 8190,'-2'22'0,"-3"0"-125,-3 0 1,1 0 0,7-1 0,0 4 483,0 4 0,10-5 0,2 5 0,2-5-251,1-2 0,0 0 0,6-1-281,1 1 0,-10-15 151,-5-14 0,-4-7 1,-6-23-1,-4-1-6,-7-4 0,-6-4 1,-1-4-1,-4-6 133,-4 0 1,3-9 0,-11 2-1,1-7-43,2 0 1,-7 2 0,5 3 0,-8-1-101,-7 1 0,13 2 0,-3 7 0,7 13 554,7 11 0,13 20-497,6 12 1,16 12-1,6 18 1,5 8 37,3 11 0,7-3 1,3 4-1,2-4-39,4-2 1,6-8 0,4-2 0,3-2-236,-3-6 1,-2-11-1,0-8 1,3-7 233,2-7 1,4-15 0,-9-17 0,-7-7 126,-5-5 0,-5-9 0,-7 4 0,-3-2-112,-5 0 1,-4 10 0,-12-3 0,-3 5-22,-2 2 1,-10 3 0,2 5 0,-4 7 10,-3 5 0,-2 2 1,-3 3-1,-2 4 103,3 8 1,1 4 0,4 3-1,-1 0 172,0 0 1,10 10 0,5 5 0,4 6 215,3 8 0,0 5 0,0 12 1,3 3-21,4 1 0,5 11 0,10-3 1,2 5-469,5 2 0,-2-2 1,9-2-1,5-3-1022,8 2 0,-1 3 0,10 0 0,0-7 135,-2-13 0,-1-11 0,-6-18 1,2-7 244,-3-4 1,-9-13-1,-5-7 1,-5-9 616,-10-11 0,3 4 0,-10-4 0,0-2-39,-5-2 0,-4-9 0,-3-1 1,-3 2 238,-4 3 0,2 10 0,-9 2 0,-6 3 489,-6 4 0,-1 3 1,-7 2-1,3 3-23,4 4 0,3 6 1,2 9-1,0 0-216,0 0 0,10 9 1,3 6-1,1 4-330,1 3 1,0 2 0,7 3-1,2 4-305,6 3 1,-4 0-1,11 2 1,2-4-206,2-1 0,3-7 0,0 5 0,0-4-554,-1-4 0,4-6 0,1-3 546,3-2 1,0-3 0,-9-10 0,-3-4 471,-3-7 0,-2-8 0,5-5 0,-5-2 252,-2 3 0,4-6 0,-4 3 0,0 3 49,-1 1 1,8 6-1,-2 2 1,4 5-321,3 2 0,0 3 0,0 7 1,-1 0-78,1 0 1,0 0-1,0 0-2981,-1 0 3003,1 0 0,0-10 0,0-2 0</inkml:trace>
  <inkml:trace contextRef="#ctx0" brushRef="#br0" timeOffset="201">1304 1263 8253,'8'15'0,"-1"-1"0,0 6 461,3 6 0,2 8 0,10 10 0,2-1 58,5 1 0,-2 9 0,11 5 0,6 7-345,4 8 1,6-5 0,-6 4 0,3-4-699,-3-2 1,-2-11-1,-5-6 1,-4-13-2261,-8-14 2784,-15-10 0,-4-12 0,-10 0 0</inkml:trace>
  <inkml:trace contextRef="#ctx0" brushRef="#br0" timeOffset="402">1239 1873 8315,'-2'-14'94,"-3"-1"1,-2-2 292,2-2 1,2-3 0,6-2 0,4-3-409,8-2 1,14-10 0,7 3 0,5-7 6,3-8 0,6 7 0,4-2 1,-1 10-226,0 4 0,0 6 1,-4 11-1,2 8 239,-3 5 0,-12 11 0,-4 3 0</inkml:trace>
  <inkml:trace contextRef="#ctx0" brushRef="#br0" timeOffset="720">2067 1960 8303,'2'20'377,"5"-6"0,-2 3-150,10-10 0,-8-9 0,5-13 0,0-4-228,0-3 0,-7-2 0,5-5 0,-3-7-114,0-5 0,1 4 0,-8 3 0,0 0-53,0 1 0,0 6 0,-3-2 1,-2 5 191,-2 2 0,-10 7 1,3 3-1,-6 3 265,-2 4 0,1 2 1,-1 6 551,0 4 1,8 5-1,1 10 1,4 2-138,4 5 0,3-2 0,2 7 0,2 0-487,5-1 1,5 1-1,10 5 1,0-5-459,0-3 1,2 1-1,2-8 1,6 0-369,2-4 0,0-6 0,4 1 0,-1-8-1129,1-5 0,-6-2 1738,-3 0 0,-5-9 0,-2-3 0</inkml:trace>
  <inkml:trace contextRef="#ctx0" brushRef="#br0" timeOffset="1262">2459 1525 9211,'12'9'631,"7"3"1,-7 10 0,3 0-240,-1 0 1,1 0 0,4-1 0,-2 1-59,-2 0 1,-3 7 0,5 0 649,-3-2-683,-9-3 1,5-15 0,-13-9-304,-4-12 0,2-14 0,-7-6 0,0 1-477,0-1 1,7-6-1,-5 1 1,3-1 3,0 1 0,0 6 1,7 9-1,0 0-145,0 1 1,0-1 0,2 2 0,5 6-1308,8 7 1927,-6 4 0,20 3 0,-4 0 0</inkml:trace>
  <inkml:trace contextRef="#ctx0" brushRef="#br0" timeOffset="1366">2959 1634 9191,'-9'21'792,"6"1"0,-4 0-1314,5 0 1,9-8 0,3-2-983,2-2 1504,2-3 0,-2 3 0,-2 2 0</inkml:trace>
  <inkml:trace contextRef="#ctx0" brushRef="#br0" timeOffset="2049">2872 1198 8029,'-9'-22'95,"6"10"49,-6 2-144,18 10 0,-6 10 0,6 2 0</inkml:trace>
  <inkml:trace contextRef="#ctx0" brushRef="#br0" timeOffset="2583">3460 1067 8089,'-21'-7'769,"-1"0"149,0 2 0,0 3 0,3 4-379,4 5 0,-2 5 1,8 13-1,-1 1-285,0 3 0,3 10 1,7-3-1,0 5-283,0 3 1,0-3 0,0-2-1,3-5-316,4-3 0,5-2 0,7-7 0,-2-3-396,-2-4 1,-1-6 0,8-9 581,0 0 1,-8-7-1,-2-5 1,-2-5 252,-5-7 1,5-3-1,-3 6 1,-2-1 436,-3 0 0,5 0 0,3 3 0,0 2-150,-1 2 1,8 3 0,-5-5 0,3 5-827,-1 3 1,1-6-1,4 5 1,-2 1-880,-2-1 0,-1 3 0,8 7 1324,0 0 0,0-10 0,-1-2 0</inkml:trace>
  <inkml:trace contextRef="#ctx0" brushRef="#br0" timeOffset="3067">3722 1263 6870,'14'-21'520,"-2"-4"1,0-4-109,0-7 0,-4-12 0,4-6 0,0 1-10,0 0 0,-7-5 0,2 5 0,-4-1-267,-3 1 1,0 10 0,-3 6 0,-2 1-291,-2 2 0,-17-5 0,0 8 1,-5 0-263,-3-1 1,-4 1-1,4 4 1,1-2-636,-1 2 1,3 10 759,8 3 0,1 14 0,6 5 1,9 17 644,10 9 1,4 5-1,8 10 1,-2 3 223,2 1 1,2 11-1,5-3 1,3 2-127,2-1 1,3 1 0,-6-9 0,6-3-396,1-2 1,1-12 0,7-7 0,1-10-818,4-10 0,-5-5 1,-5-6-1,3-9-1887,2-8 2648,-7-16 0,-3-6 0,-9-13 0</inkml:trace>
  <inkml:trace contextRef="#ctx0" brushRef="#br0" timeOffset="3319">4266 240 8133,'-10'-44'-294,"-2"1"1,-9 2 0,1 4 918,6 8 1,-13 7 0,5 8 0,-2 7 90,0 4 0,2 6 0,0 4-437,1 7 0,8 8 0,6 5 0,5 4-317,2 3 1,2-5-1,5 8 1,8-1-171,4-2 1,6 7 0,1-7 0,6 0 108,1-5 0,-4 2 0,8 1 1,1-1 637,4 0 1,-6-2 0,-2-7-1,0-2 243,0-6 0,-8 3 0,3-10 323,-5-2 1,-7-2-1977,-9-3 0,-25 0 0,-22 0-3596,0 0 4467,10 0 0,-12 9 0,7 3 0</inkml:trace>
  <inkml:trace contextRef="#ctx0" brushRef="#br0" timeOffset="3868">3308 2417 8528,'-41'-14'0,"2"2"446,3 2 0,-1 3 1,-4 9-1,3 6 83,1 6 1,8 13-1,-5 7 1,1 4-193,-1 8 0,14 10 0,1-5 1,7-3-324,7-2 0,3 0 0,4 0 0,8 0-275,11-5 0,11-12 1,14 0-1,2-5-236,3-2 0,7-10 0,-7-2 0,-3-3 423,-2 1 0,5 6 1,0-4-1,-5-1 824,-7 1 0,-8 7 1,-9-2-1,-3 6 293,-4 8 0,-6 5 0,-11 10 1,-5 2-650,-8 5 1,-14-5 0,-7 4-1,-3-4-649,3-2 0,-5-8 0,4-2 0,-1-3-265,1-4 0,-1-12 0,9-8 0,2-5-932,3-2 0,5-9 0,4-6 1452,8-4 0,-5-13 0,0-2 0</inkml:trace>
  <inkml:trace contextRef="#ctx0" brushRef="#br0" timeOffset="4299">3743 2613 8082,'-21'0'155,"-1"0"1,0 0 534,0 0 0,1 0 0,1 3 0,3 4 74,3 8 0,-1 6 1,-4 6-1,4 5-194,8 1 1,-3 11-1,3 9 1,2 0-555,3 1 0,4-1 1,6-5-1,6 3-257,5-3 0,10-11 1,3-8-1,-1-7-478,1-8 0,7-4 1,-6-10-1,4-3-234,-1-4 1,-7-12 0,5-13-1,-3-4 435,-4-10 1,-10 2 0,-5-6 0,-2 4 434,-5 2 0,-3 1 1,-2 1-1,0 4 309,0 1 1,-2 11-1,-3-3 1216,-3 5 1,-1 11-33,2 6 1,4 7-908,-4 7 1,7 6-1,7 8 1,10 1-240,10 0 1,-1 2 0,8 3-1,0 2-289,0-3 0,2 8 1,5 0-1,-2 0-758,-3-5 1,-7 2-1,5-1 1,-2-4 782,-6-2 0,-1-2 0,-4 0 0</inkml:trace>
  <inkml:trace contextRef="#ctx0" brushRef="#br0" timeOffset="4433">3852 2200 8128,'-19'-15'-585,"4"1"-883,8-3 1468,5 7 0,2-9 0,0 7 0</inkml:trace>
  <inkml:trace contextRef="#ctx0" brushRef="#br0" timeOffset="4803">4266 2809 7847,'22'-9'-38,"-3"-3"1,-2-10 0,-2 0 278,2 0 0,-8-9 0,1-5 0,-3-3-318,0 3 0,1-13 1,-8 6-1,-3-6 55,-4-4 1,2 7-1,-9-5 1,-3 8-12,-3 6 1,1-1 0,2 9 0,3 4 385,-3 9 1,-3 6 0,1 12 396,4 6 0,6 6 1,9 13-1,0 4-155,0 3 1,0 5-1,0 9 1,0 3-198,0-3 1,9-4 0,6-5 0,4-3-245,3 3 0,0-8 1,0-2-1,2-5-486,5-2 0,2-3 0,8-2 1,-3-5-47,3-2 1,-8-3-1,-1-9 1,-6-5-4000,-3-8 4377,1-4 0,0-3 0,0 0 0</inkml:trace>
  <inkml:trace contextRef="#ctx0" brushRef="#br0" timeOffset="5119">4658 2396 8211,'0'14'2532,"0"1"-1968,0-10 1,-10 2-505,-4-14 1,2-1 0,0-11 0,0-8-182,-1-4 1,1 2 0,-5-7 0,5-3 93,3-2 0,-1-3 0,5 1 0,-2-1 123,2 1 1,3 9-1,4 5 1,5 7 194,8 7 0,-3 6 0,5 9 0,5 0 209,4 0 1,6 9 0,-6 6 0,3 7-437,-2 7 0,4-3 1,-2 8-1,-2 0-545,-3 0 1,-4-8 0,-3 6 0,-5-3-2593,-3 0 3073,8 0 0,-14 2 0,6 3 0</inkml:trace>
  <inkml:trace contextRef="#ctx0" brushRef="#br0" timeOffset="5385">4963 1459 8083,'-10'-12'2221,"-4"5"-1648,-6 5 1,8 18 0,5 6 0,5 5-189,2 4 1,0 3 0,0 10-1,0-3-213,0-5 0,7 5 0,3-7 1,2 2-443,5 1 1,4-13 0,6 0 0,2-9-585,-2-6 1,4-1 0,1-8 0,-1 0 853,0 0 0,8-10 0,-5-2 0</inkml:trace>
  <inkml:trace contextRef="#ctx0" brushRef="#br0" timeOffset="5703">5202 1764 10946,'13'-22'175,"6"1"0,-7-1 0,3-2-151,-1-5 1,-2 2 0,5-9 0,-5-5-45,-2-8 0,4 1 1,-6-8-1,-4 0-35,-1 1 1,-3 6-1,0 1 1,0 7 396,0 5 1,-3 11 0,-4 4 160,-7 11 0,-6 12 0,-1 13 0,1 14-57,6 10 0,-3 4 1,9 3-1,4 3-122,1 1 0,3 1 1,0-7-1,0-1 25,0 1 1,10-8 0,7-2 0,9-5-331,11-10 1,4 1-1,5-13 1,7-5-2075,12-6 1,1-18 2054,6-14 0,6-25 0,-40 27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23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1438 1241 11195,'34'-9'0,"12"-8"192,17-10 1,-18 10 0,4-2-1,10-6 1,3-1 0,7-3 0,2 0-93,8-2 1,2-1 0,7-4 0,3-1 0,-29 12 0,2 0 0,-1 0 0,0 1 0,0 0 0,-1 0-68,30-10 1,-2 0-1,-8 2 1,-2 1-1,-10 8 1,-2 0-1,-2 0 1,-1 0 205,-3 2 0,-1 1 1,-2 1-1,-2-1 0,-6-1 1,-3-1-1,39-19 95,-12 4 1,-9-4-1,-8 5 1,-10-3-184,-9 3 1,-8 7 0,-11 12 0,-3 2-2484,-3-2-1375,-9 8 669,5-1 3038,-10 10 0,-20 0 0,-4 0 0</inkml:trace>
  <inkml:trace contextRef="#ctx0" brushRef="#br0" timeOffset="399">3681 65 10394,'9'-12'914,"6"5"-702,4 5 1,10-1 0,3-2 0,2-2 48,4 2 1,-4 0 0,3 1 0,-1-4 182,-2 3 1,0 3-1,-8 2-131,3 0 1,0 0 0,-9 2 0,-6 6 87,-7 6 0,-7 6 0,-7 4 0,-7 5 75,-6 7 0,-4-2 1,-3 2-1,-2 3-124,3 2 0,-6 3 1,3-3-1,3-5-1118,1-7 1,4 3 0,-1-3-2571,0-3 3336,10-2 0,2-11 0,10-4 0</inkml:trace>
  <inkml:trace contextRef="#ctx0" brushRef="#br0" timeOffset="1280">1 1873 8263,'0'-22'-112,"0"0"0,0 0 764,0 1 1,2 9 184,5 4 1,-4 18 0,6 9-1,-1 8-650,-1 0 0,2 4 1,-4 1-1,3 1-372,-4 6 1,6-5 0,0 0-1,-1 0-104,1 0 1,5-8-1,-6 3 1,3-5-406,5-2 1,-5-10 0,3-4 412,2-6 1,-5-7-1,0-7 1,-2-12 207,-5-8 0,4-4 0,-1-7 0,-4 1 325,-1 6 0,-3 5 0,2 9 1581,6 0-1287,-6 10 1,8 19 0,-10 17 0,0 8-119,0 7 0,0-5 1,2 2-1,5 0-247,8-2 0,-3-3 1,2-11-1,3-6 330,3-6 1,1-6-1,1-4 1,-2-6-216,-6-6 0,3-13 0,-7-4 0,-1-3-421,1-5 1,-3 5 0,-7-2 0,0 0-445,0 2 0,0-7 1,0 7-1,0-2-834,0-1 0,0 11 0,0-3 1403,0 4 0,10-6 0,2-3 0</inkml:trace>
  <inkml:trace contextRef="#ctx0" brushRef="#br0" timeOffset="1616">763 1481 8378,'0'14'1359,"0"1"-752,0 2 0,0 2 0,2 5 0,3 3-20,2 2 0,0 10 0,-4-3 0,2 8-302,2 6 0,0 4 1,-4 6-1,1-2-371,4 3 1,-1-1 0,-7-2 0,0-9-312,0-11 360,0-6 0,0-23 1,0-9-1,0-14-106,0-13 0,0-7 1,0-9-1,0 2 129,0 4 0,10-1 1,4 6-1,6 1-18,1-1 0,1 6 1,0 9 34,0 2 0,7 10 0,0-2 1,-5 7-74,-7 7 1,2 8 0,-4 12 0,4 2-582,3-3 0,-8 6 0,-2-3 1,1-3-942,-1-1 0,-5 4 1592,7 0 0,-9 0 0,5-8 0</inkml:trace>
  <inkml:trace contextRef="#ctx0" brushRef="#br0" timeOffset="2066">1329 1916 12649,'0'22'201,"10"-3"0,4-2-223,5-2 1,3-10 0,0 2 0,0-5-168,0-2 0,2 0 1,2 0-1,3-2-67,-2-5 0,-3-5 0,-4-10 0,-4 0 113,-1 0 1,-10 1-1,5-1 379,-1 0 1,-9 3 46,0 4 1,-2 15 0,-10 17 0,0 12 328,-1 15 1,1 2-1,-5 12 1,5 5-41,3 7 1,-6 0 0,8 10 0,0 2-323,-3 3 1,5-1-1,-7-4 1,0-10-215,0-9 1,0-17 0,-5-18 0,2-9-456,-2-10 1,5-7 0,0-7 0,2-7-756,6-6 1174,1 8 0,3-17 0,0 5 0</inkml:trace>
  <inkml:trace contextRef="#ctx0" brushRef="#br0" timeOffset="2730">2156 1546 8214,'0'-22'466,"0"1"1,0-1 0,3 0-142,4 0 0,5 8 1,10-1-1,0-2-153,-1-2 0,4 7 0,1 2 0,6 3-45,2 0 0,-5-1 1,5 8-1,-3 0-138,-4 0 0,-6 10 1,-4 5-1,-5 6-62,-2 8 1,-3 5 0,-9 10 0,-3-1-147,-2 1 1,-17-1 0,2 3-1,-5 3-156,-4 2 1,4-5 0,-7-8-1,0 1 240,1-7 1,6-8-1,-2-7 1,2-5 596,-2-3 1,12-1 954,-4-8 0,13-10-776,1-5 1,7 6 0,7 2 0,8 4-295,4 3 1,3 3 0,0 4 0,-1 7-525,1 6 0,-2 1 0,-3 1 0,-3 2-1659,3 5 1,0-4 1835,-3 4 0,6 5 0,-8-1 0</inkml:trace>
  <inkml:trace contextRef="#ctx0" brushRef="#br0" timeOffset="2880">2548 2570 8201,'-9'-12'2108,"6"-8"0,-6 15-2108,9-9 0,9-1 0,3-6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33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87 980 8244,'-7'15'174,"0"0"1,-8-1 0,8 8 0,2 0 276,3-1 0,2 1 1,0 0-1,0 2-219,0 5 0,-8-5 0,1 5 1,2-4-236,3-4 1,2 1-1,-3-3-16,-4-4 0,5-8-100,-6-14 1,6-8 0,2-11 0,0-6 8,0-1 0,7-4 1,3-6-1,2 2 249,5 4 1,0-1 0,0 9 0,-3 2-14,3 3 0,3 4 0,1 6 0,1 7-161,0 4 0,0 3 0,0 3 0,-1 4-296,1 7 1,0 13 0,0 4-1,2 1-206,5-1 0,-5 6 1,5-8-1,-7-3-152,-8-2 1,6-4-1,-6-3 689,6-3 0,1-9 0,1 5 0</inkml:trace>
  <inkml:trace contextRef="#ctx0" brushRef="#br0" timeOffset="217">610 1089 7730,'0'-29'-357,"0"0"1,0 0-1,0 7 1,0 1 1067,0-1 1,0 7-1,-3 3-258,-4 3 0,-5 9 0,-7 9 1,2 6-82,2 9 1,3 0 0,-5 13 0,5 1 5,2 3 0,-4-4 1,7-1-1,2 0 17,2-2 1,3 0 0,0-7-426,0 2 1,8-8-1,1-8 1,3-4-254,5-4 0,3-12 1,1-8-1,1-4-335,0-3 1,5-9 0,-3-6-1,-5-6-181,1-8 0,-1 5 0,3-7 0,-3 0 799,-4-5 0,4-5 0,-7-3 0</inkml:trace>
  <inkml:trace contextRef="#ctx0" brushRef="#br0" timeOffset="368">871 131 7915,'0'22'-38,"0"2"1,0 3 574,0 2 1,7 17 0,1 0 0,-1 7-73,3 7 0,-1 11 1,6 1-1,-6 1-390,1 2 0,-8 2 1,6 10-1,-6-2-1312,-2-5 1,0-15 0,-2-16 1236,-6-11 0,-4-6 0,-9-10 0</inkml:trace>
  <inkml:trace contextRef="#ctx0" brushRef="#br0" timeOffset="685">566 741 8118,'0'12'645,"3"-2"0,4-10-526,7 0 1,6 0-1,4 0 1,3 0-276,2 0 1,9-8 0,-4-1 0,2-1 16,1 0 0,-8 1 0,7 4 0,0-2-9,-2 2 0,-2 2 0,-10 3 98,-1 0 1,1 10 0,0 5 51,0 4 0,-1 5 1,-1 3-1,-3 2 39,-3-3 1,-2 1 0,5 0 0,-5 2 48,-2-3 1,5 6-1,-6-3 1,1-3 288,0-1 0,-3-4 1,-7 1-1,0 0-247,0 0 0,0-1-132,0 1 0,-10-10 0,-2-2 0</inkml:trace>
  <inkml:trace contextRef="#ctx0" brushRef="#br0" timeOffset="835">1219 610 8118,'0'-14'-1065,"0"-1"129,0 10 936,0-4 0,0-1 0,0-2 0</inkml:trace>
  <inkml:trace contextRef="#ctx0" brushRef="#br0" timeOffset="1218">1590 632 8118,'12'-10'1246,"-5"10"-698,-14 0 0,-13 10 1,-9 14-1,3 3 1,2 2 1,-1 10 0,-1-3 0,-3 5-332,2 3 0,13-1 0,4 1 0,3-1-315,-1 1 1,4-3-1,8-5 1,6-7-425,2-5 1,10-11 0,9-6 0,1-5-78,-1-2 1,6-17 0,-6-4 0,1-6 54,-1-5 0,5 6 1,-7-8-1,-2 0 295,-3 0 1,-2 8-1,0-3 1,-3 4 385,-4 4 0,4 1 639,-5 6 1,-4 6 27,-3 16 1,-2 6 0,0 15 0,2 5-265,-2 0 1,0 0 0,0-7 0,2 4-297,-2 3 1,5-8 0,-1 3 0,1-4-1342,0-4 1,4-6 0,-4-3 1095,2-2 0,2-13 0,8-9 0</inkml:trace>
  <inkml:trace contextRef="#ctx0" brushRef="#br0" timeOffset="1334">1851 480 7387,'-7'-15'625,"-1"1"0,-1 9-625,2-3 0,4 6 0,-7 2 0</inkml:trace>
  <inkml:trace contextRef="#ctx0" brushRef="#br0" timeOffset="2233">2069 828 8835,'0'15'885,"0"-1"1,0 3-547,0 2 1,0 3 0,0 2 0,0 3-136,0 2 0,0 2 0,0-4 0,0 2-124,0-2 1,0-3 0,0-2-103,0-1-378,0-8 0,0-9 1,0-16 7,0-9 0,0-9 0,0 4 0,2-6 109,5-1 1,-2 6-1,7-2 1,-2 5 198,-5 2 0,7 3 1,3 4 335,4 8 0,-5 4 0,1 3 0,-1 3-138,-1 4 0,3-2 0,-6 9 1,2 3-313,5 3 1,-5 1 0,3-1 0,2-3-613,2-3 0,-4-9 1,-1 2 507,3-4 0,2-13 0,3-4 0,-2-6 302,-6-2 0,3-2 0,-10-2 0,-2-6 213,-2-2 0,-1-2 1,3-8-1,2 3 342,-2 5 0,-5 5 0,-5 9 0,-2 0 679,2 0 1,-5 13-918,3 9 0,0 19 1,7 17-1,0 5 108,0 3 1,0 9 0,0 5 0,2 5-105,5 2 1,3 3 0,7 2 0,-2 3-302,1-3 1,1 8-1,0-1 1,-5 0-138,-2-4 0,-3-5 0,-11-3 0,-9 0-158,-8 1 0,-8-13 1,0-9-1,-8-13-357,-4-7 0,5-12 1,0-7-1,-1-10 228,3-9 1,3-18 0,9-9 0,3-10 267,4-4 0,6-1 0,9-2 0,0 7 310,0 5 0,9 3 1,6 2-1,7 2-11,7 3 0,-3 9 0,11 0 0,4 8-256,7 4 1,0 8-1,11-5 1,1 2 92,3 6 0,12-9 0,2 1 0</inkml:trace>
  <inkml:trace contextRef="#ctx0" brushRef="#br0" timeOffset="2717">3462 262 8093,'0'-12'641,"-7"5"-441,0 14 0,0 5 0,7 12 0,0 8 81,0 11 0,7 3 0,0 10 0,0-1-114,3 1 0,-7 4 0,6 11 0,-1 4-542,-1 2 0,0-7 1,-7 0 374,0-9 0,0 2 0,0-8 0</inkml:trace>
  <inkml:trace contextRef="#ctx0" brushRef="#br0" timeOffset="3202">3114 697 8093,'12'10'189,"-2"-5"-248,-10 9 0,0-6 262,0 6 0,9-9 1,6 2-1,4-4-208,3-3 0,2-3 0,5-4 0,8-5-16,4 0 1,-5-15-1,0 5 1,1-2 90,-3 0 0,-3 2 0,-9 1 0,2-1 163,5 0 0,-12 3 1,2 2 261,-7 2 0,5 10-303,-2-2 0,-3 5 0,0 4 0,0 5-125,0 8 1,-4 4-1,6 5 1,1 3-67,-3 2 0,5 2 1,-10-4-1,0 5-127,3 1 0,-8 4 0,5 6 0,-4 1-214,-3-1 1,-10-1-1,-2-4 1,-2-4-118,-1-2 0,8-3 1,-8-10 247,-2-5 0,8-6 1,1-18 138,6-12 0,2 0 1,2-7-1,3 5 228,3 2 0,8 1 0,-1-1 0,4 3 215,3 4 0,0 5 0,0 10 0,-1 0-281,1 0 1,0 3 0,0 4-1,0 8-243,-1 4 1,-6 10 0,-1 2 0,3 1-1404,3-1 1554,-8-2 0,7 3 0,-7 2 0</inkml:trace>
  <inkml:trace contextRef="#ctx0" brushRef="#br0" timeOffset="3469">4377 806 8088,'-22'-7'0,"3"-3"463,4-2 1,-4 7-1,5-2 1,-8 5 540,-7 2 0,2 9 0,-7 6 0,3 7-259,4 7 0,-4-3 0,2 8 0,4 0-703,9 0 1,3-7 0,9 2-1,-4-5-296,4-2 1,1-8-1,6-2 1,4-2-56,7-5 1,8-3-1,5 1 1,2 1-6,-3 4 1,-1-1 0,-4-7-1,4 0 311,4 0 1,-5 0 0,5 0 0,-5 0 66,-2 0 0,-8 0 1,1 2-1,2 3-956,2 2 1,3-2 0,0-10 891,-1-2 0,1-10 0,0 5 0</inkml:trace>
  <inkml:trace contextRef="#ctx0" brushRef="#br0" timeOffset="3685">4617 1 8088,'12'9'553,"-5"8"1,-2 10-86,2 9 0,-2 15 0,7 7 1,0 7 56,0 8 1,0 4 0,5 10-1,-5 3-539,-2 4 0,-3 1 0,-6-45 0,-2 1 0,1 46-867,0-15 0,0-21 0,-2-18 300,-5-11 1,-3-20 0,-7-12 0,2-15 580,-1-11 0,-14-8 0,-3-10 0</inkml:trace>
  <inkml:trace contextRef="#ctx0" brushRef="#br0" timeOffset="3851">4290 523 8088,'0'-14'450,"2"2"-309,6 2 1,4-5-1,10 8 1,2 0 717,5-3 0,5 5 0,12-7 0,4 0-653,8 0 0,-2 7 1,0-2-1,-3 5-770,-5 2 1,-2 0 0,-4 0 0,-6 0 563,-7 0 0,-5 9 0,-2 3 0</inkml:trace>
  <inkml:trace contextRef="#ctx0" brushRef="#br0" timeOffset="4252">5205 1089 7970,'0'-14'1481,"0"-1"1,0 1 50,0-8 0,0 8-1363,0-1 1,0 8-871,0-8 701,0 10 0,0-14 0,0 7 0</inkml:trace>
  <inkml:trace contextRef="#ctx0" brushRef="#br0" timeOffset="4367">5226 784 7970,'-21'-9'545,"1"4"1,3-7 0,5 0 152,3 0 0,1 4-1693,8-6 995,0 9 0,0-14 0,0 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32.3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22 588 8057,'-9'-12'1675,"6"5"-1088,-4 14 0,4 5 0,3 10 0,0 2-266,0 5 1,0-5-1,0 5 1,0-2-429,0 2 0,10-7 0,5 2 0,4-9-220,3-6 1,0-2-1,-1-7 1,1 0-3209,0 0 3535,0 0 0,-1-19 0,1-5 0</inkml:trace>
  <inkml:trace contextRef="#ctx0" brushRef="#br0" timeOffset="98">175 566 8057,'-22'-21'0,"7"-1"0,1 0 0,-3 0 299,-2 0 1,4 3 0,3 2-1,0 5 1102,0 2-2131,7 3 730,-5 7 0,10-10 0,0-2 0</inkml:trace>
  <inkml:trace contextRef="#ctx0" brushRef="#br0" timeOffset="316">371 0 8057,'0'22'51,"0"0"0,0 7 0,0 2 0,0 3 395,0 5 1,0 4-1,0 8 1,0 7-87,0 5 1,2 5 0,3 2 0,2 5-618,-2 3 0,-3-1 1,-2 3-1,0-10-791,0-10 0,0-23 34,0-15 1014,-9-25 0,-3-9 0,-10-22 0</inkml:trace>
  <inkml:trace contextRef="#ctx0" brushRef="#br0" timeOffset="448">175 566 8057,'2'-12'711,"5"5"1,5-3-1,10 3 1,2 2-619,5 3 1,5 2-1,12-3 1,5-1-94,7-4 0,-5-9 0,1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27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436 610 9190,'0'22'980,"0"2"1,0 3-650,0 2 0,3 9 0,2 1 0,4 7-309,3 5 0,-7 9 0,5-4 0,-3 2-743,1 0 1,-1-12-1,-7-2 1,0-13-485,0-7 1,-3-14 897,-4-10 0,2-19 0,-9-18 0,-3-4 307,-3-2 0,-1-3 0,-1-3 0,0-4 0,0-3 0,-9-11 0,-3-11 0</inkml:trace>
  <inkml:trace contextRef="#ctx0" brushRef="#br0" timeOffset="484">262 262 8176,'22'-20'0,"0"3"196,0 3 0,-1 9 0,1-2 0,0 4 214,0 3 0,7 10 1,2 4-1,3 8-24,5 7 0,-1 3 0,1 6 0,-3-1 3,3 1 1,0 6 0,-3 4 0,-7 6-210,-5 1 1,-4 3 0,-6 10 0,-6 5-270,-6 7 0,-14-3 0,-10 0 0,-12-2-541,-7-4 0,-5 1 1,-2-6-1,-3-11 78,3-6 1,-8-16 0,0-4 0,-2-7 209,0-7 1,10-8 0,-3-14 0,5-8 304,2-4 1,3-10 0,5-3 0,7-1 189,5-6 0,12 5 1,4 0-1,6 3 118,2 4 0,2 3 1,6 4-1,9 6-124,9 7 1,-2 4 0,8 3 0,-3 0-33,0 0 1,10 10 0,-3 4 0,5 6-51,3 2 1,-8-8 0,0 1-1,3 2 67,2 2 1,10-7 0,2-2 0,0-3 56,1 0 0,6-2 0,-2-12 0,3-8-66,-3-4 1,-3-10-1,-6-3 1,1-1-30,-1-6 0,-10-10 1,-8-1-1,-4 1-225,-8 3 1,-12 10-1,1 2 1,-6 3-160,-2 4 0,-17 5 0,-5 8 0,-4 6 92,-6 6 1,6 2 0,-8 2-1,0 6 331,0 6 0,7 15 0,-4 8 0,4 4 487,5 2 0,-2 1 0,15-3 0,-1-2 105,0-3 0,3 0 1,9 8-1,8-3-638,12-5 1,4-4 0,18-11-1,12-1-950,11-6 1,11-4 0,11-12 862,6-6 0,-46-1 0,1-3 0,4-5 0,1 0 0</inkml:trace>
  <inkml:trace contextRef="#ctx0" brushRef="#br0" timeOffset="1365">1721 1220 8142,'0'22'346,"0"-1"1,0-6 145,0-1 1,-7-6-158,0 6 0,-1-11-199,8-3 1,0-10 0,0-14-1,0-3-134,0-2 0,0-7 1,0 4-1,0-2-84,0-4 0,0-3 0,3-1 0,4 4-52,8 1 0,-3 11 0,0-3 0,0 7 220,0 7 0,-5 6 0,8 9 1,-1 2 20,-2 5 1,5 6-1,-7 11 1,0 5 9,-1 7 1,6 3-1,-8 0 1,-2-3-258,-3 3 0,6-6 1,-1 1-1,-2-2-866,-3-6 864,-2-1 1,0-16 82,0-9 1,-2-17 0,-3-14 0,-2-3 126,2-5 0,2-2 0,3 0 0,0 2-11,0 3 0,3 7 1,4-5-1,5 3 66,0 4 1,8 5 0,-6 8-1,6 6 87,1 6 0,1 2 0,0 2 1,0 6 4,-1 6 1,1 15 0,0 5 0,-3 2-85,-4 1 1,2-8 0,-7 5 0,-1 0-198,1-1 0,-3-6 0,-7 2 0,0-5-178,0-2 1,-2-3 227,-6-4 1,-4-8-1,-7-14-19,4-8 1,3-4 0,8-5-1,-4-5 39,3-8 1,3 4 0,2-4 0,0 1 102,0 2 0,2-5 1,3 10-1,5 3 32,2 2 1,3 4 0,6 6 0,1 6 26,0 6 0,0 4 1,-1 6-1,1 6-157,0 6 1,0 9 0,-3 2 0,-2 1-589,-2-1 0,-3 5 0,5-7 0,-5-2-396,-3-3 0,6-2 0,-8 0 975,-2-1 0,7 1 0,0 0 0</inkml:trace>
  <inkml:trace contextRef="#ctx0" brushRef="#br0" timeOffset="1634">2592 871 8688,'-14'22'274,"-1"0"1,10 7 0,-4 2 0,2 1-24,-1-1 0,1 8 1,7-5-1,0 2-56,0 0 0,2-9 1,6 2-1,4-5 182,0-2 1,7-10 0,-4-5 0,4-7 177,3-7 0,-3-5 1,-2-12-1,-5-5-344,-2-7 1,-3 2-1,-7-3 1,0-1-256,0-3 1,0 4-1,-2 3 0,-3 3-559,-2 4 0,-10-2 0,5 5 0,-3 5-362,1-1 1,6 11 0,-4-1 0,0 3 964,0 0 0,7 9 0,-4 10 0</inkml:trace>
  <inkml:trace contextRef="#ctx0" brushRef="#br0" timeOffset="2018">2875 871 8111,'0'15'141,"0"-1"547,0 3 0,0 3 0,0 1 0,0 1-266,0 0 0,0 0 0,0 0 0,0-1-180,0 1 1,0 0-1,-2 0-254,-5-1 1,2 1-299,-10 0 1,11-12 0,-4-10-3,6-12 1,2-15-1,0-4 1,0-3-62,0-5 1,10-2 0,2 0 0,2 2 208,1 3 0,-3 9 0,5-2 0,-3 5 509,3 2 1,3 10 0,1 5 22,1 4 1,-3 13 0,-2 4 0,-2 8-317,2 7 0,-7 3 0,-1 6 0,-2-4-344,1-2 0,1 4 0,-4-4 0,2-1-1022,-2 0 1,-2-9 1313,-3-7 0,0-1 0,0 8 0</inkml:trace>
  <inkml:trace contextRef="#ctx0" brushRef="#br0" timeOffset="2300">3398 762 8236,'12'-29'833,"-5"0"0,-4 0-83,-3 8 0,-10 8 0,-4 6-252,-6 5 1,1 11 0,2 6-1,2 4-391,-1 3 0,6 0 1,0 0-1,3 2-252,0 5 0,-1-5 0,8 8 0,0-3 187,0 0 0,8 0 1,1-8-1,3 1 192,5 0 0,-5 0 0,1 2 0,-1 3 9,0 2 0,0-8 1,2-6-1,-6 2 250,-6 2 1,-2-4 0,0-1-727,0 3 1,-10-7 0,-4-3 0,-6-4-920,-1-3 1,-1 0-1,0 0 1,0 0 1151,1 0 0,-1-10 0,0-2 0</inkml:trace>
  <inkml:trace contextRef="#ctx0" brushRef="#br0" timeOffset="2734">3594 0 8275,'0'22'277,"0"0"0,7 12 0,1 7 1,-1 12 201,2 10 1,1 0-1,7 17 1,-2 4-408,2 8 0,-8 0 1,-1 8-1,-4-4-776,4-4 0,-6-14 0,5-13 1,-4-14 94,-3-12 1,-3-18-1,-2-16 609,-2-10 0,-10-16 0,5-13 0</inkml:trace>
  <inkml:trace contextRef="#ctx0" brushRef="#br0" timeOffset="2951">3333 610 8431,'2'-22'1093,"5"0"1,5 8 0,13-1-1,4 1-867,7 2 1,5-8 0,5 6 0,3-3-445,1 3 0,8-3 0,-7 7 0,0 0-424,2 1 0,-14 1 0,2 8 0,-7 0-1096,-7 0 1,-3 3 1737,-2 4 0,-1 15 0,1 12 0</inkml:trace>
  <inkml:trace contextRef="#ctx0" brushRef="#br0" timeOffset="3268">4138 871 8162,'3'22'-26,"4"0"1,-4 0 0,4-1 292,-5 1 1,-2 0 0,0 0 0,0 0 91,0-1 0,0-6 0,0-1 1217,0 3-581,0 3 0,-9-11-765,-6-9 0,5-17 0,3-14 0,5-3-161,2-5 1,0-2 0,0 0 0,0 2-462,0 3 1,2 2 0,3-2 0,5 7-851,2 5 0,-5 2 1,7 3-383,3 4 1,3 5 1623,2 10 0,-1 0 0,1 0 0</inkml:trace>
  <inkml:trace contextRef="#ctx0" brushRef="#br0" timeOffset="3501">4356 784 7859,'12'10'-1402,"0"-8"4102,-4 6-2079,-6 4 0,5-3 1,-11 8-1,-6-2-90,-2 2 0,0 2 0,-5 5 0,5 3-295,2 2 1,-5 2 0,8-4-1,2 2-313,3-2 1,2-10 0,0-3-389,0 3 0,10-7 1,4-3 235,5-5 0,3-4 0,0-5 0,0-5 262,0 0 0,-1-5 0,1 7-22,0-2 0,-8 7 0,1-2 0,2 4-81,2 3 0,-4 0 0,-1 0-195,3 0 1,3 0 0,1 0 264,1 0 0,0 10 0,0 2 0</inkml:trace>
  <inkml:trace contextRef="#ctx0" brushRef="#br0" timeOffset="3700">4770 196 8104,'0'22'227,"0"0"1,0 2-1,0 5 1,0 10 407,0 9 0,0 8 0,0 12 0,2 2-369,6 2 1,-6 3-1,8-4 1,-3 1-855,0-2 0,1-4 1,-8-8-1,0-8 588,0-4 0,0-12 0,0-2 0</inkml:trace>
  <inkml:trace contextRef="#ctx0" brushRef="#br0" timeOffset="4067">4509 566 8078,'12'10'642,"-5"5"0,5 4-408,3 3 0,4 0 1,3-1-1,2 1-131,5 0 1,-5-8 0,8 1 0,-1-1 80,5-1 1,3 4-1,0-10 1,-3-2-40,3-3 0,-5-2 0,2-2 0,0-6-165,-2-6 1,5-8-1,-10-5 1,0-4-295,2-3 0,-14 7 0,3-4 1,-6 2 6,-2 0 0,-7 0 1,2 7-1,-7 3 178,-7 4 0,-5-2 0,-12 10 0,-3 2 311,-2 3 1,-7 4 0,4 6-1,1 8 468,0 11 1,-1 0-1,5 9 1,1 0 60,6-2 0,1 7 0,9-7 0,1 2-449,-1 1 0,3-3 0,9 4 0,8-4-273,12-2 0,2-1 0,12-4 1,3-1-1090,2-6 1,-5 1-1,1-6 1100,1 4 0,13 3 0,5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40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64 806 8232,'-22'0'942,"7"0"1015,1 0-1418,9 0 0,-2 7 0,14 0-316,7-2 0,13-5 1,4-7-1,1-7-191,-1-6 0,6-4 1,-6-3-1,1-4-267,-1-3 1,-2 5 0,-7-5 0,-3 3-149,-4 4 1,-3 5 0,-7 5 61,2 3 1,-10 2 0,-13-3 0,-9 8 89,-4 5 0,-2 9 0,4 2 0,-2 4 290,3 3 0,1 4 1,4 2-1,-1 2 303,0 5 0,0 2 0,3 8 0,4-3-49,8 3 1,-3 2-1,3 3 1,2-3-155,3-5 0,12 3 0,4-10 0,6-2-383,1-3 0,8-5 0,3-4 1,-1-8-714,1-5 1,6-4 0,-4-5 936,0-8 0,7-14 0,-7-5 0</inkml:trace>
  <inkml:trace contextRef="#ctx0" brushRef="#br0" timeOffset="216">978 0 8297,'-7'15'0,"0"-1"153,2 3 1,-5-2 0,0 4-1,-2 8 59,-5 4 0,5-2 0,-2 7 0,-3 3-344,-3 2 0,6 3 0,-1-1 0,-2-1-170,-2-6 0,0-5 0,2-9 302,2 0 0,1 0 0,-8-1 0</inkml:trace>
  <inkml:trace contextRef="#ctx0" brushRef="#br0" timeOffset="417">586 44 8232,'12'9'278,"0"-4"1,-7 10 112,2 2 0,8 9 0,-5 3 0,2 0 6,5 3 0,2-6 1,3 8-1,0 0-317,-1 0 0,4-7 0,1 4 0,3-2-673,-2 0 1,4-2 592,-2-13 0,0 15 0,-7-4 0</inkml:trace>
  <inkml:trace contextRef="#ctx0" brushRef="#br0" timeOffset="765">1327 1024 9859,'-13'-10'1073,"4"8"1,11-8-1,5 10-1035,8 0 0,7 7 1,4 0-1,3-2-412,-2-2 0,4-3 1,-2 0-1,1 0-1787,1 0 2161,-7 0 0,8-10 0,-11-2 0</inkml:trace>
  <inkml:trace contextRef="#ctx0" brushRef="#br0" timeOffset="949">1827 784 8129,'-29'0'0,"-2"0"292,-3 0 1,-2 0-1,-5 0 1,2 0 262,3 0 0,-1 0 1,-6 0-1,-1 0-649,1 0 1,9 0 0,5 0-1,5 0-1034,2 0 1128,0 0 0,0-10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6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8185,'0'15'-6,"0"-1"1,0-7 0,0 8 0,0 2 404,0 2 0,0 5 1,0 5-1,0 8 142,0 4 1,0 2-1,0 1 1,2-1-415,5 1 0,-4 0 0,4-1 0,-5-2-908,-2-4 0,0-6 1,3-9-1172,4 0 1952,-5-1 0,18 1 0,-8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7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11015,'9'12'0,"6"-5"467,4-5 0,3-2 0,0 0 0,2 0-401,5 0 1,2 0 0,8 0 0,-3 0-462,3 0 1,-8-2-1,-1-3 1,-6-4-650,-2-4 0,-1 6 1044,1-7 0,0-1 0,0-7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7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0 8127,'-12'15'-161,"3"-1"0,1 3 162,1 3 1,-3 1 0,6 1-1,-4 2 414,3 5 0,1 5 1,-1 10-1,-2-1-103,2 1 1,2-1 0,3 1 0,0 0-345,0-1 0,0 1 0,0-3 1,0-2 31,0-3 0,10-10 0,2 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7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 8206,'-7'14'69,"-1"1"0,-6-1 0,4 8 0,1 0 167,-1 0 0,-5 2 0,6 5 0,-1 7-226,0 5 0,-7-2 0,5 0 1,-2 2-377,-1-3 0,8-1 0,-5-1 0,0-7-268,0-5 1,5-4 633,-8-6 0,0 5 0,-6-6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7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8146,'12'10'-274,"-3"-6"1,-9 11 327,0 2 0,8 2 0,1 3 0,3 2 408,5 5 0,-5-2 1,5 9-1,5 0-399,5-2 0,2 7 0,-5-7 0,3 3-531,2-1 1,2-10-1,-4 4 1,2-6 467,-3-3 0,-1 1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1T18:36:40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1046 8172,'-22'-41'87,"0"4"0,3 8 751,4 5 0,6 2-126,9 1 1,2 8-356,5 6 0,5 7 0,10 7 0,2 8-117,5 4 0,-4 10 1,6 3-1,-2 2-64,0 4 1,7 3 0,-4 3-1,-1 2-279,1 5 0,4-3 0,-4 8 0,-1 0-212,0-1 1,-2 3 0,-7 5-1,0-2-173,0-3 1,-3-17 0,-4 0 229,-8-7 1,-5-17 0,-4-20 261,-5-16 0,2-12 1,-10-13-1,1 0 42,2 1 0,-5-1 1,10 1-1,2 2 11,2 4 1,3-1 0,0 9 0,0 2 175,0 3 1,10 9-1,4 3 1,6 3-205,2 4 0,2 12 0,2 7 0,6 6-286,2 2 0,0 9 1,2 3-1,-5 2-1772,1 1 2029,-8-11 0,17 15 0,-7-7 0</inkml:trace>
  <inkml:trace contextRef="#ctx0" brushRef="#br0" timeOffset="333">937 980 8174,'-36'-7'0,"-1"0"707,-1 2 0,6 3 0,3 2 0,5 2 107,2 5 1,10 8 0,5 11-1,4 6-577,3 2 0,0-5 0,0 7 0,3 0-474,4-2 0,13-2 0,9-11 1,0 1-383,2 0 1,-4-3 0,7-4 0,-3-8-145,-4-4 0,-3-3 0,-2-3 0,-1-2 500,1-2 0,-7-10 0,-3 3 0,-3-6 190,-4-2 1,-2 1-1,-3-1 1,0 0 653,0 0 0,0 1 0,0-1 1807,0 0-967,0 0 0,2 13-1146,5 9 1,-2 9 0,10 15 0,-1 3-401,-2 2 0,8 0 1,-6-7-1,6 0-1186,1-1 0,1 1 1311,0 0 0,0 0 0,-1 0 0</inkml:trace>
  <inkml:trace contextRef="#ctx0" brushRef="#br0" timeOffset="983">1416 501 8175,'-17'-21'301,"-5"1"1,-2 3 271,0 3 1,5 6 0,2-4 0,2 3-13,-2 4 0,5 2 0,-2 3 0,-1 3-246,3 4 0,2 5 0,10 10 1,0 0-161,0 0 1,0 2 0,3 2 0,4 3-302,8-2 0,4 4 1,3 1-1,2-1-117,5 1 0,-2 4 0,6-7 0,1 0 204,0 3 1,0-8 0,2 5 0,-7-3 51,-4 4 0,-4-6 1,-1 7-1,-3-2 173,-3 0 0,-9 0 0,0-9 0,-10-3-36,-10-3 1,-4-7 0,-3 5 0,-2-2-187,-5-5 0,2-3 0,-6-4 0,-1-3-377,0-2 1,7-10 0,-2 2 0,5-4-16,2-3 0,10 0 0,5 1 0,4-1 119,3 0 0,3 0 0,4 1 0,8 1 379,4 6 1,10-3 0,2 7 0,3-2 105,5-5 0,2 5 0,3-3 0,-1-1-89,1-4 1,2-4 0,2-3 0,3-4-37,-3-3 1,-4-10 0,-5-9 0,-3-2 0,3-6 0,-15 1 0,-2-1 0,-5 5 91,-5 3 0,-3 2 0,-9 8 0,-2 2 147,-5 4 0,-5 6 1,-13 12-1,-1 4 28,-3 8 0,-10 4 0,3 8 0,-3 10-39,3 14 1,-5 12 0,7 7 0,2 6-65,11 1 1,1 3-1,13 10 1,2 2 28,3 3 1,11-1 0,6-9 0,7-5-265,7-7 0,14-22 0,15-9 1,8-13-205,6-17 0,8-21 0,-33 3 0,0-5 0,4-2 0,0-2-62,3-6 1,-2-1 0,-1 0-1,-2-2 1,-2-3 0,-2-1 0,-3 1-1,-2 1 69,-3 2 1,-2 0 0,-5 1 0,-1 1 0,-3 0 0,1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8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7450,'21'10'471,"-6"-7"1,-1 4-1,3-5-146,3-2 0,9 0 0,2 0 1,1 0-428,-1 0 0,5 0 0,-7 0 1,1 0 101,1 0 0,-7-9 0,8-4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8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8084,'-22'0'-412,"0"10"1,3 5-1,5 4 866,6 3 1,-1 0 0,1 2 0,1 5-253,-3 7 1,8 5 0,-5 3-1,4-1-531,3 1 1,0-1-1,-2 1 1,-3-3 328,-2-5 0,0 5 0,7-7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9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0 8077,'-10'12'16,"5"0"1,-7-4-1,2 6 304,6 6 0,-6 1 0,3 3 0,-1 6-164,-1 6 0,4 5 0,-7 3 0,0-1-167,0 1 0,7 6 0,-5 1 1,3-5-659,0-7 0,-8 0 0,5-13 669,-2-6 0,-2-8 0,-8-12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9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8160,'0'22'-430,"0"0"1,3 0-1,2-1 620,2 1 1,10 0-1,-5 2 1,2 3 456,1 2 0,-1 0 1,11-5-1,1 3-533,3 2 0,8 0 0,-8-10 0,0-2-667,2-3 0,-7-9 1,8 3-1,-3-6 553,0-2 0,0-10 0,-7-2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9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8160,'9'-22'-24,"-4"-7"0,7 0 0,0 2 205,1 3 1,1 5-1,8 2 1,-3 2 271,-4-2 1,4 8 0,-4-1 0,4 3 18,3 0 0,0-1-342,-1 8 0,-1 10 1,-6 5-279,-7 4 0,-4 3 0,-3 2 0,0 5-72,0 7 1,-10-2 0,-4 2 0,-6 3 7,-1 2 0,-1 3 0,0-3 0,3-2-25,4-3 0,-2-9 0,8 2 0,-1-5 262,0-2 0,5-10 0,13-5 41,6-5 1,13-2 0,4-2 0,3-3 230,5-2 1,2-8-1,2 6 1,1-1-616,0 0 1,-11 3 0,-4 7 0,-4 2-485,-4 6 802,1 4 0,-10 10 0,-2-1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5:59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66 8078,'-10'0'730,"10"0"1,20 0 0,18 0-1,11 0-288,9 0 1,14 0 0,8-3 0,7-1-469,8-4 1,2-6 0,-45 9 0,0 0 0,47-4-328,-2-1 0,-13 3 0,-14 7 1,-9 0-405,-10 0 0,-17 2 0,-13 5-991,-11 8 1748,-7 4 0,-23 3 0,-4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00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66 8078,'-14'7'31,"-1"0"1,8 1 438,-8-8 1,13-3-88,2-4 0,9-3 0,11-7 0,-1 5-48,3 3 0,-10-1 1,15 5-239,-1-2 0,1 0 0,-5 7-1,-1 0 0,-8 9 0,-6 8-112,-5 10 0,-4-1 0,-5 11 0,-10 1-256,-10 4 0,0 4 1,-9 2-1,0 3-15,2-3 1,-5 3-1,10-8 1,5-9-290,7-7 551,-2-5 1,19-13 0,2-9-1,15-12 70,10-7 0,11-3 0,-4 0 1,3 1-163,-1-1 0,-10 7 0,6 1 0,-3-1-893,0 3 0,0-5 1010,-7 10 0,0-10 0,-1 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00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8078,'12'2'-258,"-5"5"1,-2-2 0,0 10 957,2 2 1,0 2 0,-7 5 0,0 3-472,0 2 1,-2 12-1,-3 0 1,-2 8-501,2-1 1,2 8-1,1-1 1,-3 3 270,-2 0 0,-10 10 0,5 10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00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8280,'2'-14'549,"5"-1"-549,-4 10 0,16-14 0,-7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00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8080,'12'-10'281,"-5"-5"1,-2 3 277,2-2 0,-2 9 1,9-2-164,3 4 0,-5 6 1,3 2-1,4 2-320,8-2 0,-3 0 1,5-1-1,-5 4-759,-2-4 0,0-1 0,0-3-1846,-1 0 2529,1 0 0,0-10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18:46:1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01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8080,'0'15'0,"0"-1"0,0 3-107,0 3 0,0 4 1,0 3-1,0 4 486,0 3 0,3 2 1,2 10-1,2 5-313,-2 7 0,-1-2 1,1 2-1,3 2-66,-4 3 0,9-7 0,-1-3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06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371 0 9884,'-22'3'582,"0"4"1,8 5 0,-1 10-1,-2 0-550,-2-1 0,4 8 1,1 3-1,-3 2-321,-2 4 0,-3 4 0,0-1 0,0-3-262,0-1 0,8-11 0,-1 3 0,-2-7 551,-2-7 0,-3 4 0,1-7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06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8183,'15'15'272,"-3"-1"0,0 1 166,0-3 0,2 7 1,8-4-1,0 4 241,0 3 0,-1 0 0,4 2 0,1 2-315,3 3 1,8 8 0,-6-6 0,0 1-470,1-1 1,-3 0 0,-7-4 0,0 0-1843,-1-8 1947,1 3 0,0-10 0,0 10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10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65 11741,'0'-14'206,"0"-1"0,10 11 0,4-4-242,6 6 1,1-5 0,1-1 0,0 4-248,0 1 1,-1 6 173,1 4 0,-2 5 0,-6 10-56,-7-1 0,-4 1 0,-3 0 0,-3 0-150,-4 0 0,-3-8 1,-6 1-1,1-1-446,-2-2 0,7 8 275,3-6 1,5-2 368,2 3 0,2-8 0,5 5 428,8-2 1,-3-3 0,3-5 506,1 6 0,-6-3-433,-3 9 0,-14-9 0,-5 5 0,-5-3-409,-5 0 1,5 0 0,-12-7 0,5 3-298,2 4 1,-7-5-1,0 6 321,3-6 0,2-2 0,2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11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8205,'-22'0'762,"10"2"-495,4 5 0,25-4 0,15 7 0,16-3-10,18 0 0,9 0 0,12-7 0,5 0-100,-42 0 0,1 0 0,46 0 0,-42 0 0,1 0 0,-1 0 0,-1 0-99,-1 0 0,-2 0 0,36 0 1,-4 0-1,-13-2-2639,-15-5 2581,-16 4 0,-27-6 0,-14 9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15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23 305 8014,'-13'-12'3153,"6"2"-3138,14 10 1,-2 0 0,10 0-1,2 0-634,2 0 1,3 0 0,0 0 618,-1 0 0,1 0 0,0 0 0</inkml:trace>
  <inkml:trace contextRef="#ctx0" brushRef="#br0" timeOffset="181">175 0 7419,'-10'20'0,"-2"-4"115,0-1 1,-5 2 0,7 10 0,1 4 464,-1 3 0,-7-5 0,5 7 1,0 3-304,5 2 1,-3 3 0,0-1 0,1 1-260,-1-1 0,3-2 1,7-2-1,0-5-2079,0-3 2061,0-2 0,0-7 0,0 0 0</inkml:trace>
  <inkml:trace contextRef="#ctx0" brushRef="#br0" timeOffset="381">589 370 8576,'0'-21'743,"0"-1"0,2 7-743,5 1 0,15 9 0,12-5 0</inkml:trace>
  <inkml:trace contextRef="#ctx0" brushRef="#br0" timeOffset="530">1090 261 8460,'0'-14'409,"0"-1"1,2 11 0,5-4-410,8 6 0,4-8 0,3-2 0</inkml:trace>
  <inkml:trace contextRef="#ctx0" brushRef="#br0" timeOffset="613">1460 218 8165,'14'0'-1280,"1"0"2894,2 0 0,-5 0-937,2 0 1,1 0-678,7 0 0,-1 0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13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411 654 8238,'-9'-13'204,"4"4"1,-7 11 53,2 5 1,-7 8 0,3 12-1,-6 4 17,-1 3 1,-1 2-1,0 10 1,0 3-343,0 1 0,1 11 0,-1-5 0,0-1-444,0-4 1,1-5 0,1-5 0,3-5 510,3-7 0,-1-4 0,-7-4 0</inkml:trace>
  <inkml:trace contextRef="#ctx0" brushRef="#br0" timeOffset="233">85 675 8138,'0'15'509,"0"-1"1,0-6 0,0 6 0,0 3-197,0 2 1,7 3-1,0 0 1,1 0-222,1 0 0,1-1 0,7 1 1,-3 0-405,3 0 0,0-1 0,0 1 1,-2-2-413,2-6 0,2-2 0,3-7 724,0 2 0,-1 1 0,1-8 0</inkml:trace>
  <inkml:trace contextRef="#ctx0" brushRef="#br0" timeOffset="783">760 66 8195,'-3'19'-201,"-1"-2"241,-4-3 0,1-6 1,5 4-1,-3 0 331,-2 0 1,-8-5-1,5 8 63,-2 2 1,5 2-1,-5 3-44,2 0 1,-4-1 0,6 1-164,4 0 0,4-3 0,4-2-325,4-2 1,9-10-1,-3 2 1,6-5-306,1-2 1,1 0 0,0 0 0,0-2-327,-1-5 0,-1 2 0,-3-7 0,-3-1 729,3 1 0,0-2 0,-2-8 0,4 0 0,-7 1 0</inkml:trace>
  <inkml:trace contextRef="#ctx0" brushRef="#br0" timeOffset="949">999 0 8195,'0'22'-168,"-2"0"1,-3 0 0,-5 2 599,-2 5 0,5 5 1,-5 9-1,0 1-219,0-1 0,5 8 0,-6 2 0,1 1-267,0-1 0,5 7 1,-5-2-1,0 5-404,0 3 0,-3-11 0,-4-4 0,2-5 458,2-2 0,1 9 0,-8 3 0</inkml:trace>
  <inkml:trace contextRef="#ctx0" brushRef="#br0" timeOffset="1233">19 1633 8195,'-12'3'433,"5"4"1,7-4 0,7 4 71,8-5 1,21-2 0,13 0 0,9 0-468,9 0 0,13-7 1,3-3-1,6 1-557,5-1 1,-6 0 0,-11 5 0,-4-2 518,-11 2 0,-6-7 0,-12 0 0</inkml:trace>
  <inkml:trace contextRef="#ctx0" brushRef="#br0" timeOffset="1603">237 2004 8418,'15'0'-214,"-1"0"0,1-8-131,7 1 931,-10 0 0,-3 9-316,-9 6 1,-9 1 0,-3 8 0,-3-2 53,1 2 1,-1 9-1,-4 3 1,2-2-194,2-3 1,3-2-1,-2 0 1,4-1-229,0 1 0,8 0 0,-5 0-92,4 0 1,3-8 0,3-2 42,4-2 0,5-3 0,10-7 0,-1-2-366,1-6 0,0-1 0,0-8 0,0 2-1159,-1-2 1671,1-2 0,10-3 0,1 0 0</inkml:trace>
  <inkml:trace contextRef="#ctx0" brushRef="#br0" timeOffset="1800">586 1873 8282,'-15'7'47,"1"1"0,6 1 0,-6-2 249,-3 8 1,7 4-1,1 3 1,1 2 85,1 5 0,-3-2 1,6 9-1,-4 3-146,3 2 1,-4 10 0,2 0 0,-1-3-425,-1-2 0,6-2 0,-4-3 1,4-3-1187,3-1 0,0-11 1374,0 3 0,0-14 0,0-5 0</inkml:trace>
  <inkml:trace contextRef="#ctx0" brushRef="#br0" timeOffset="2001">847 1808 8282,'0'21'-8,"0"1"1,0 0 95,0 0 1,0 0 0,0-1 0,-2 1 362,-6 0 0,3 7 0,-7 0 0,0 0-157,0 2 0,0 3 0,-5 10 1,5-1-318,2 1 0,-7 0 0,5-1 0,0 3-375,5 5 0,-3-5 398,3 5 0,-10-5 0,5-3 0</inkml:trace>
  <inkml:trace contextRef="#ctx0" brushRef="#br0" timeOffset="2116">738 2788 7979,'22'0'-83,"-10"0"1,-2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1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0 501 8165,'3'-15'-478,"4"3"933,7 3 0,-2-1 1,5 5-1,5-2-167,5 2 0,4 3 1,-4-1-1,4-2-519,3-2 1,-7 0-1,2 4 1,-5-1 230,-2-4 0,9-9 0,3 5 0</inkml:trace>
  <inkml:trace contextRef="#ctx0" brushRef="#br0" timeOffset="159">283 0 7761,'-7'34'-152,"0"-5"0,-8-5 1,8 0-1,0 3 906,-3 2 0,5 10 0,-7-5 0,2 2-218,6 0 0,1 0 0,3 8 1,0 0-519,0-1 0,-7 1 1,0-1-1,2 1-18,2-1 0,3 1 0,0-1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6:11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107 153 7608,'-22'10'-195,"3"-6"1,2 8 1149,2-2 0,8-3 267,-8-7-1105,10 0 0,-2-2 0,14-3 0,8-5-31,4-2 0,10 5 0,0-5 0,0 2-61,3 6 0,-8-6 0,5 3 0,-5 2 87,-2 2 0,0 3 1,0 3 53,-1 4 0,-8 5 0,-6 10-103,-5 0 1,-4-1 0,-3 1 0,-5 0-343,-2 0 1,-2-8-1,-8 1 1,0-1-287,0-2 0,1 1 0,-1-9-283,0 4 1,7-1 340,1-7 1,12 0 603,2 0 0,2 0 0,12 0 1,3 0 439,3 0 0,2 2 0,-1 6-90,1 6 0,-10-2 0,-2 3 0,-3 2-218,0 2 1,1 3-1,-8 2 1,-3 3-261,-4 2 1,2 0-1,-12-8 1,-5 4-434,-4 4 0,-3-12 0,7 4 0,0-4 464,0-5 0,-9-2 0,-3-10 0</inkml:trace>
  <inkml:trace contextRef="#ctx0" brushRef="#br0" timeOffset="217">651 0 8300,'7'15'-175,"1"-1"1,-4 3 486,-1 3 0,-3 2 1,0-1-1,0 1-86,0 0 1,0 7 0,0 2-1,0 3-277,0 5 1,0-5 0,0 2 0,0 3 50,0 2 0,10 3 0,2-1 0</inkml:trace>
  <inkml:trace contextRef="#ctx0" brushRef="#br0" timeOffset="350">695 850 9763,'0'-15'107,"0"1"1,0-1 0,0-7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7:58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66 8267,'-22'7'0,"0"3"43,0 2 1,3-5-1,2 6 1,4-1 765,4 0 0,1-5 0,8 8-457,0 2 0,3-7 1,4-3-1,8-5-264,4-2 1,10 0 0,3 0 0,0 0-23,-1 0 0,6-7 1,-6-3-1,1-2-157,0-5 1,-3 5 0,-7 0 0,0 0-44,0-1 0,-8 6 1,-2-8 105,-2-2 1,-3 5 0,-9 0-24,-5 2 0,-6-4 0,-8 6 0,-1 4 100,0 1 0,-7 3 0,-1 3 1,1 4 77,-2 7 0,6 6 0,-6 4 0,1 3-75,1 2 1,0 10 0,7-2 0,3 4 390,4 3 0,5-3 1,10-2-1,0-5-365,0-2 1,10-3 0,5-7 0,6-2-351,9-6 1,1-4-1,8-10 1,-2 0-672,2 0 0,2-10 943,3-4 0,0-6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18:52:53.6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14525 153 8110,'0'15'-537,"0"-1"0,0 1 683,0 7 1,0-8 50,0 1 0,0-1-123,0 8 0,0 0 0,0-1 1,0 1-33,0 0 1,0 0 0,0 0 0,0-1-47,0 1 1,0 2 0,0 5 0,0 5 75,0 0 0,2 0 0,3-7 0,2 4-70,-2 3 0,-2-7 0,-3 4 0,0-2-16,0 0 0,0 0 1,0-7-1,0 0 19,0-1 0,0 1 0,0 0 1,0 0-95,0 0 1,0-1 0,0 1-72,0 0 1,0 0-1,0-1 108,0 1 1,2-10 0,3-2 105,2 0-38,0-8 72,-7 8-49,0-10 22,0 0 1,-2-8-37,-5 1 0,2 0 37,-10 7 1,8-2-1,-7-3 51,-3-3 1,-3 1-1,-1 7-43,-1 0 0,0 0 1,-2 0-1,-3 0-52,-2 0 0,-2 7 0,4 1 1,-4-3-38,-3-3 0,5 5 0,-8 0 0,1-2-2,2-2 0,-7 4 1,7 0-1,-2-2 33,0-2 0,-1 4 1,-4 0-1,3-2 42,1-3 1,3-2 0,-4 0 0,1 0-3,-1 0 1,-1 0-1,0 0 1,5 0-73,3 0 0,-8-2 0,5-3 0,-2-2-34,0 2 0,7 0 1,-8 0-1,1-2 14,2 2 0,-5 3 1,10 2-1,0 0 12,-2 0 0,-1-8 0,-4 1 0,5 2 31,-1 3 1,6 2 0,-8 0 0,0-2-2,0-6 0,7 6 0,-4-5 0,2 4 43,0 3 1,-10 0 0,3 0 0,-3 0-53,3 0 1,-5 0 0,4 3 0,-4 1-85,-2 4 1,-1 1-1,1-4 1,-1 2 114,1-2 0,-1 7 0,-2 1 0,-2 1 51,-3 1 0,0-8 0,5 7 0,-2 1-26,-3-3 1,0 5 0,7-7 0,1 2-18,-1 5 1,-6-8 0,-1 1 0,2-3-29,3 0 0,3 1 0,-1-8 1,3 2-3,5 5 1,-3-4-1,8 4 1,-1-4-11,1-3 1,-6 0 0,8 0-1,3 0 7,2 0 1,-5 0 0,0 0 0,2 0 4,3 0 1,2-8-1,-2 1 5,-5 2 0,-3 3 0,-4 2 0,7 0-2,5 0 1,9-8 0,1 1 0,-3 2-7,-3 3 1,-1 2-1,-1 0 1,0 0-5,0 0 1,1 0-1,-1 0 1,0 0-1,0 0 1,0 0 0,1 0 0,-1 0-1,0 0 0,0 0 1,1 0-1,-1 0 3,0 0 0,-7 0 0,0-2 0,2-3 72,3-3 0,2 1 0,1 7 0,-1 0-1,0 0 1,-7 0-1,0 0 1,2 0-60,3 0 0,-5 0 0,0 0 1,2 0-39,3 0 1,-5 7-1,-2 1 1,-1-3-8,1-3 1,2-2-1,5 0 1,-3 0 16,-2 0 1,-7 0 0,7 0 0,2 0 39,3 0 0,0-7 1,-3-3-1,-2 0 22,2 1 0,3-1 0,2 5 0,1-2-19,-1 2 1,-7-5 0,0 3 0,2 2-25,3 3 1,0-1 0,-3-1 0,-2-4-18,3 3 0,1 3 0,4 2 0,-4 0-4,-4 0 0,5-7 1,-5 0-1,5-1 7,2-1 0,0 6 1,-2-4-1,-2 2 41,-4-2 0,-1 4 0,4-4 0,-2 5 32,3 2 1,-6 0-1,3-3 1,0-2-110,-2-2 0,7 0 0,-5 7 0,2 0-67,-2 0 0,5 0 0,-5 0 0,4-2 54,4-6 1,-1 6 0,0-5 0,-2 4 37,-5 3 0,5-7 1,-5 0-1,4 2 76,4 2 1,-3 3-1,-3-2 1,-2-3 45,2-2 0,-4 0 0,2 7 0,0 0-100,-3 0 1,6 0-1,-8 0 1,0 0-48,0 0 1,0 0 0,-5 0 0,3 0 34,-3 0 1,-2 2 0,-2 3 0,-1 2-4,1-2 0,-1 5 0,-2-3 0,-2 0 12,-3 3 0,7-8 1,6 6-1,-6-4-42,-4 4 0,-3-6 1,7 5-1,1-4 59,-1-3 0,-7 0 0,1 0 0,-1 0-26,-2 0 0,7 0 1,-5 0-1,5 0-34,2 0 0,-7 0 0,1 0 0,1 0-13,3 0 0,0 0 1,-2 0-1,-5 0 24,-3 0 1,8 0 0,-6 0 0,4 0 43,-1 0 0,-10 0 1,6 0-1,-1 0 17,5 0 1,-2 0 0,0 0 0,-1 0 9,1 0 1,2-3 0,8-2 0,-3-2-24,-5 2 1,5 3 0,-5 2 0,5 0-3,3 0 0,-1-7 1,1-1-1,-1 4-3,1 1 0,-1 1 1,0-3-1,1-2-28,-1 2 1,-6 2 0,-1 3 0,2 0-3,3 0 1,3 0 0,-1 0 0,1 0 47,-1 0 0,-7 0 0,1 0 0,1 0 21,3 0 1,3 0 0,-1 0 0,-2 0-3,-5 0 1,5 0 0,-4 0 0,4 3-21,2 4 1,0-4 0,1 4 0,-1-2-36,1 2 1,-1-5 0,1 6-1,-1-6-18,1-2 1,-1 2-1,0 3 1,1 2 37,-1-2 1,1-2 0,-1-3 0,1 0 32,-1 0 0,-7 0 0,1 0 0,1 0 3,3 0 0,3 0 0,-1 0 0,0 0-41,1 0 1,2 0-1,2 0 1,3 0-53,-3 0 0,-2 7 0,-3 0 1,1-2 42,-1-2 1,3-3 0,2 0 0,1 0 40,-8 0 0,2 0 0,-7 0 0,5 0-58,3 0 1,-1 0 0,1 0 0,-1 0 13,1 0 1,2 0 0,2 0 0,0-3-7,-7-4 0,10 4 0,-8-4 0,6 5 41,4 2 1,-7-3-1,4-2 1,-1-2-8,1 2 1,-4 3 0,7 2 0,-4 0 34,-6 0 0,13 0 0,-11 0 0,6 0 17,2 0 1,0 0 0,-4 0 0,4 2-68,2 6 0,-4-6 1,5 5-1,-3-4 8,-5-3 0,5 7 0,-2 3 0,0-1 44,2 1 0,-5 5 0,7-8 1,1 0 102,0 3 1,-8-5 0,5 9 0,-2 1-87,-1-3 0,8 5 1,-5-8-1,1 1-14,-1 0 0,5 7 1,-8-3-1,1 6-50,2 1 1,-4 1-1,8 0 1,4 0-52,2-1 1,2 1 0,0 0 0,0-3-68,1-4 1,6 4 0,3-4 0,2 4-8,5 3 0,3 0 0,2-1 31,0 1 1,0 0 0,0 0 76,0-1 0,10 1 1,4 0 51,6 0 1,1 0 0,1-1 0,2 1-14,5 0 0,-4-8 1,6 1-1,-2-1-21,0-1 1,7 6 0,-4-7 0,2 3 7,4-1 0,-4-7 1,3 5-1,1 1 31,3-1 1,3-8-1,0 6 1,-1-3-21,1 1 1,6 1 0,4-4 0,1 2-61,6-2 0,-6 0 0,1 0 0,2 2-4,5-2 1,-10 5-1,13-3 1,-3-2 18,-1-3 0,-1 1 0,-1 1 0,3 4 37,-2-3 0,-1-1 0,3 1 0,0 3 5,2-4 1,-4 1 0,12 0 0,-6 2-7,-1-2 0,1 0 0,4 0 0,1 2 7,-2-2 1,5-3 0,-2-2-1,0 0 35,2 0 1,-5 0-1,7 0 1,1 0 5,-1 0 1,-4 0 0,6 0-1,1 0-56,-2 0 1,4 0-1,-9 0 1,2 0-34,7 0 0,-10 0 0,13 0 0,-5 0 0,-3 0 1,-2 0 0,8 0 0,-1-2 10,-7-5 0,2 4 0,-2-4 0,3 5 1,4 2 1,-7 0-1,0 0 1,-2 0-8,-1 0 1,10 0-1,-4 0 1,2 0 7,0 0 1,-10 0 0,5 0 0,-3 0 4,1 0 1,0 0 0,-6 0 0,3 0 1,3 0 0,2 0 0,-5 0 0,3 0 1,-3 0 1,0 0 0,0 0-1,5 0-1,3 0 1,-8 0-1,3 0 1,-3 0-2,2 0 0,-2 0 0,8 0 0,-3 0 0,-5 0 0,5 0 0,-2 0 0,-1-3 0,3-4 0,-7 4 0,5-4 0,-6 5 0,-1 2 0,1 0 0,6 0 0,4-3 0,1-4 0,-1 5 0,-7-6 0,5 6 0,3 2 0,-6-2 0,6-3 0,-3-3 3,-5 4 0,7 1 1,1 3-1,2 0-1,0 0 0,-8 0 0,6 0 0,1 0-14,6 0 1,-10 0 0,10 0 0,-5 0-78,-3 0 0,3-7 0,7 0 1,-2 2 78,-5 2 0,4 3 0,-4 0 0,5 0 41,2 0 1,-2 0 0,-3 0-1,-2 0-20,2 0 0,3 0 0,2 3 0,0 2 16,0 2 1,0 0-1,0-7 1,3 0 0,4 0 1,-12 0 0,5 0 0,-2 0-11,0 0 1,4 0 0,1 0-1,-1 0 7,-4 0 1,-3 7 0,5 1 0,1-3-12,-1-3 1,-3 0 0,-1 3 0,-4 5-45,4 2 1,1-7-1,4 5 1,-4-3-66,-4 0 1,5 0 0,-8-4 0,3 2 55,0 2 0,-3 0 0,3-7 0,-5 3 51,0 4 0,-5-5 1,8 5-1,-1-2 35,1 3 0,-8-6 0,5 5 0,0-4-30,5-3 0,-5 2 0,-3 3 1,-2 2-25,3-2 1,-3-3 0,8-2 0,-1 0 8,0 0 0,-6 0 1,4 0-1,0 0-7,4 0 0,-1 0 0,-1 0 1,1 0-49,-1 0 0,-2 0 0,7-2 0,3-3 46,-3-2 0,-7 0 0,3 7 0,-1 0-11,1 0 0,-1-8 0,3 1 0,-5 2-38,0 3 1,-5 2 0,10 0-1,0 0 5,-3 0 0,-2 0 0,-7 0 1,2 0 36,3 0 1,2 0-1,-5 0 1,3 0 10,-3 0 1,5 0 0,0 0 0,0 0 13,0 0 0,0 0 1,-5 0-1,5 2 24,2 6 0,-6-6 0,1 5 0,-4-4 6,-3-3 1,3 0-1,2 0 1,3 2-14,-3 5 0,-2-4 1,-1 4-1,4-5-5,1-2 1,1 8 0,-8-1 0,0-2 8,1-3 0,1-2 1,4-2-1,4-3 1,2-2 0,-7-3 1,5 5-1,0-4-27,5-4 1,-5 6 0,-2-5 0,-6 0-19,-1 0 0,2-3 0,2-4 0,2 2 11,-2 3 1,-2-1-1,-2-7 1,1 0 30,6 1 0,-5-1 1,4 0-1,-4-2-26,-3-5 1,-4 5-1,-1-8 1,1 3 12,-8 0 0,3-2 0,-6 4 0,1-4 86,2-3 1,-7 0 0,5-2-1,-5 4-20,-2 1 1,-1 4 0,1-9 0,-1-3-20,1-2 0,-10 5 0,-5-1 0,-2-1-48,2-3 1,-12-3 0,4 3-1,-4 2-52,-5 3 0,5 0 0,-9-8 0,-4 0 32,-1 1 0,-3 2 0,0 2 0,0 3 19,0-3 1,-10 0-1,-2 1 1,-3 4-9,1 2 1,-8-4 0,-7 4-1,0 1-26,-2 0 1,-1-1-1,-7 6 1,1-6-15,-8-2 1,2 8 0,-9-6 0,2 3-36,0 0 0,-9 0 0,2 7 0,-5 0 35,-2 1 0,-8 1 1,-2 3-1,-5 5 4,-9 3 0,2-6 0,-8 8 0,3 2 52,-2 3 1,-5-6 0,46 5 0,-1-1-1,2 1 1,0 1-11,1 1 0,1 0 0,-50-2 0,48 1 0,0 0 1,1-2-1,1 0 10,-2 2 1,0-1-1,0-1 1,0-1 0,-1 1-1,2 1 1,-49-2-20,4 2 1,44 2 0,-1 0 0,-46-4 0,49 1-1,-1 1-3,0 0 1,0 1-1,-43-3 1,-6 0 0,50 2-1,-1-1-2,-3 2 1,1-1 0,-41-7 0,42 7 0,0-1 0,-45-3 21,3-3 1,-3 5 0,5-7 0,-5 0 36,-2 0 0,7 7 1,-2-2-1,2 2 51,-3-2 0,6 4 0,-5-4 0,4 5-95,3 2 1,-10 0-1,-2 0 1,0 0 23,4 0 0,6 7 0,2 0 1,-3-2 33,-4-2 0,4 4 1,-4 0-1,4 0 89,3 3 0,-2-5 0,-1 7 0,1 0-88,4 0 0,10-7 1,-2 5-1,-1-3-152,1 0 0,9 0 0,0-4 0,10 2-80,5 2 0,-7 0 1,6-7-1,3 0-392,8 0 0,14 8 0,0-1 0,5-2 551,2-3 0,0-2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7:58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1 8126,'-12'9'110,"-5"-4"1,7 10 0,-2 2 259,-5 2 0,0 11 0,0 1 0,2 1-267,-2 0 0,-2 7 0,-1-3 0,3 3-267,3-3 1,2-1 0,-5-9 0,4 4 432,4-4-269,-8-11 0,4 4 0,-8-6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7:59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8195,'12'9'862,"-2"6"-560,-1 5 1,-4 1-1,7 1 1,0 3-52,1 4 1,1 3 0,8 6 0,0-3-462,0-4 1,7 1 0,3-5 209,2 2 0,-7 0 0,4-7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7:59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9604,'-12'0'1014,"4"0"1,16 0-1,9 0-1199,9 0 1,1 0 0,7 0 0,0 0-1073,0 0 0,3 0 1257,7 0 0,-1 9 0,1 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7:59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0 8092,'-30'0'204,"-1"0"0,-1 0 161,0 0 1,-4 0 0,7 0 0,0 0-89,-3 0 0,8 0 0,-6 0 1,6 0 256,2 0-534,0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0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382 526 8030,'-12'34'-208,"-7"-2"0,7-8 0,-3 3 127,0 2 0,8 8 1,-5-6-1,0 3 2,0 5 0,-1-5 1,-1 0-1,4-2 79,0-5 0,-2-3 0,-10-2 0</inkml:trace>
  <inkml:trace contextRef="#ctx0" brushRef="#br0" timeOffset="141">98 592 8030,'7'14'167,"0"1"0,0-8 0,-4 8 0,2 2 145,2 2 1,8 3 0,-6 0-1,4 0-104,4 0 1,2 0 0,3 0 0,0 0-188,0 0 0,2 0 0,3-1 0,2-1 510,-2-5-531,-3-6 0,8 1 0,2 2 0</inkml:trace>
  <inkml:trace contextRef="#ctx0" brushRef="#br0" timeOffset="708">623 110 8035,'0'14'-954,"0"1"1203,-9-10 1,4 12 322,-10-10-201,10 1 0,-5-18-149,10-5 1,10-4 0,5-3-141,4 0 1,3 7 0,0 1 0,0-1-19,0 3 1,0 0 0,0 7-1,0-2-64,0 2 0,-1 2 0,-1 6-5,-5 4 0,-6 5 0,-9 13 0,0 1-20,0 4 1,-2 1 0,-5-4 0,-6 2-33,1-2 0,-7-3 0,7-2 0,-3 0-495,0 0 783,10-10-209,-4-2 0,11-10 0,3-3 1,5-1 1658,2-4-1263,-7 1 0,12 17 1,-10 4-221,-2 6 1,-10 2-1,-5 0 1,1 2-667,-1 5 0,-7-4 0,2 4 1,-4-5-1008,-3-2 0,7-3 1475,1-4 0,-11 14 0,-9-4 0</inkml:trace>
  <inkml:trace contextRef="#ctx0" brushRef="#br0" timeOffset="1008">32 1161 7849,'-22'12'1375,"12"5"-729,10-9 1,20-1 0,19-7 0,12-2-332,14-6 0,11-1 1,14-8-1,5 2-281,-44 7 1,0-1 0,-1-1 0,0 0 0,0 1 0,0-1 0,45-7-716,-10 2 1,-17 11 0,-19-1-2584,-10 10 3264,-18 7 0,-21 10 0,-12-1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02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303 636 9338,'0'22'0,"-3"0"118,-4 0 1,-3 9 0,-7 6 0,2 4-114,-2 3 1,5 7-1,-2 3 1,-3 2-700,-3 4 0,6-6 694,-1-3 0,0-5 0,-7-2 0</inkml:trace>
  <inkml:trace contextRef="#ctx0" brushRef="#br0" timeOffset="217">62 680 8065,'14'0'235,"1"0"1,-3 10-1,5 4 1,-5 6 135,-2 1 1,7 1-1,-5 3 1,3 4 17,-1 7 0,8 3 1,7 0-1,-2-2-504,-2 2 1,-1-5 0,3 0 0,2-5-977,-2-9 1,-3-1 1090,-2-12 0,0 1 0,0-8 0</inkml:trace>
  <inkml:trace contextRef="#ctx0" brushRef="#br0" timeOffset="905">456 110 8017,'14'0'-714,"1"-2"420,2-5 1,3 2 0,2-10 577,-1-2 1,1 7 0,0 1-1,0 1-111,0 1 0,0-3 0,0 5-97,0-2 1,0 0-1,-3 9 32,-4 5 1,-6 6 0,-9 9-1,0 2-211,0 5 1,-9 5 0,-6 10 0,-4 0 5,-3 0 0,0-1 1,-3 1-1,-1-2 214,-3-6 0,2-4 0,10-10 1112,2 0-836,10-10 0,-2-5 0,14-12 1,8-5-52,4-2 0,6 7 1,1-2-1,4 5-387,-4 2 0,6 0 0,0 0 0,-1 0-1006,1 0 0,-3 0 0,-7 2 1051,0 5 0,0 6 0,0 8 0</inkml:trace>
  <inkml:trace contextRef="#ctx0" brushRef="#br0" timeOffset="1164">40 1446 8129,'-15'0'20,"3"3"437,2 4 1,8-2 134,16 10 0,6-10 1,24 2-1,9-5-376,8-2 0,12 0 1,2 0-1,3 0-316,5 0 1,5 0 0,2-2 0,0-3-45,-5-2 1,-7-1 0,-5 8-1,-17 0-13,-15 0 1,-16 0 0,-13 3-2596,-2 4 2752,-13 5 0,-19 10 0,-12 0 0</inkml:trace>
  <inkml:trace contextRef="#ctx0" brushRef="#br0" timeOffset="1499">259 1972 8073,'0'22'540,"0"-10"0,2-2-364,5-10 0,-2 0 1,10-2-1,2-3-57,2-3 0,6-6 0,2 4 0,2 0-170,-2 1 1,-3 1-69,-2 8 1,-10 10-1,-5 7 95,-4 10 1,-13 4 0,-7 8 0,-7 0-48,-6 8 0,-9-4 0,3 8 1,-5-4 169,-3-3 0,10-3 1,4-5-1,6-6 1185,2-6-680,0-2 0,13-12 1,9-10-265,12-13 0,7 1 0,6-2 0,1-3-535,4-3 1,8 1 0,-3 2 0,1 2-774,1-2 0,-3-2 0,5-1 968,-3 5 0,1-14 0,6 5 0</inkml:trace>
  <inkml:trace contextRef="#ctx0" brushRef="#br0" timeOffset="1683">741 1797 10780,'0'22'606,"0"2"1,0 5-927,0 8 1,0 4 0,0 5-1,0 3-1425,0 2 1745,0 20 0,0-13 0,0 18 0</inkml:trace>
  <inkml:trace contextRef="#ctx0" brushRef="#br0" timeOffset="1781">741 2520 8029,'12'0'1621,"7"0"-1464,-4 0 0,-3 0-157,3 0 0,-1 0 0,8 0 0</inkml:trace>
  <inkml:trace contextRef="#ctx0" brushRef="#br0" timeOffset="2183">1551 1381 9061,'15'-8'697,"-1"1"0,3 2-241,3 3 1,2 2 0,2 0 0,3 0-435,2 0 0,8-3 0,-6-1 0,1-4-557,-1 3 0,-1 0 0,-8 1 535,-1-4 0,1-9 0,0 5 0</inkml:trace>
  <inkml:trace contextRef="#ctx0" brushRef="#br0" timeOffset="2367">1748 986 7912,'-7'22'68,"0"0"0,-8-7 0,5-3 0,1 0 148,-1 0 1,3 3 0,4 7-1,-2 2 160,-2 5 0,0-2 0,7 10 1,0 2 25,0 2 0,7 10 0,3 3 0,-1-1-542,1 1 0,-3-3 0,-4-7 1,2-3-1465,2-4 1604,0-16 0,3-1 0,2-8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01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66 8251,'-3'22'38,"-2"0"166,-2 0 0,-3 0 0,6 0 0,-6 0 71,-2 0 1,4 7-1,-4 2 1,2 3-282,6 5 0,-6-7 0,3 0 1,2-3-640,2 0 0,1-2 0,-3-10 645,-2-3 0,-1 1 0,8 7 0</inkml:trace>
  <inkml:trace contextRef="#ctx0" brushRef="#br0" timeOffset="171">0 44 8155,'12'10'-115,"5"-5"1,-7 9 528,2 4 0,-4 1 0,6 3 0,3 0 154,3 0 0,2 2 0,2 3 0,3 4-399,2 4 1,10-6 0,-5 5 0,3-3-811,-1-4 0,-7 5 1,5-3-1,0-2 641,0-3 0,3-2 0,7 0 0</inkml:trace>
  <inkml:trace contextRef="#ctx0" brushRef="#br0" timeOffset="472">942 263 7705,'22'13'675,"0"-6"0,0-5-561,0-2 0,9 0 0,4-2 0,1-3-1347,1-2 0,-8-3 1233,7 3 0,-9-6 0,5-8 0</inkml:trace>
  <inkml:trace contextRef="#ctx0" brushRef="#br0" timeOffset="640">1161 0 8144,'0'22'-321,"0"0"1,-7 0 0,0 3-1,2 1 490,2 4 1,3 8 0,0-3 0,0 1 207,0 1 1,0-1-1,0 8 1,3 0-727,4-1 1,3-1 348,4-6 0,6 6 0,-8-8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00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9895,'0'22'454,"0"0"1,0 2-142,0 5 0,0 5 0,0 10 0,2 0-227,5 0 0,-4 0 1,7-1-1,-3-1-487,0-6 1,8 3-1,-5-7 1,2-3-1915,5-5 2315,-8 3 0,21-15 0,-6 10 0</inkml:trace>
  <inkml:trace contextRef="#ctx0" brushRef="#br0" timeOffset="200">264 308 8363,'-10'0'998,"10"0"1,10 0 0,14 0-1043,5 0 1,-5 0 0,8 0-1,-3 0-377,0 0 1,1-8-1,-8 1 1,-1 2 420,1 3 0,10-8 0,2-2 0</inkml:trace>
  <inkml:trace contextRef="#ctx0" brushRef="#br0" timeOffset="368">439 23 8217,'-3'12'9,"-2"-2"173,-2-1 1,0 4 0,7 9 0,0-1 99,0 1 0,0 8 0,0 1 0,0 3-208,0 5 1,7 3 0,3 1 0,0 1-75,-1 0 0,18 10 0,-3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4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44 7702,'-8'15'-1108,"1"0"1764,0-10 0,9 4 0,3-11-476,2-5 1,10-3 0,-2-7-101,4 2 0,3 8 0,0-5 354,0 2 1,-7 3-106,-1 7 1,-2 9 0,3 6-136,-8 4 1,-4-4-1,-6 0 1,-1 2-223,-4 2 1,-9 3 0,5 0-1,-3-3-194,1-4 1,9 4-409,-2-4 1,7-5 506,7-3 0,-2-4 0,9-3 1,3 0 234,3 0 1,2 0 0,0 0 0,0 0 242,0 0 0,-1 0 1,1 2 186,0 5 0,-10 5 0,-4 10-239,-6 0 1,-2 0 0,-2 0-1,-6 0-360,-6 0 0,-8 0 0,-5 0 0,-5-3-326,-2-4 0,8 2 0,-6-10 0,3 0-435,0 3 1,-1-7-1,8 4-1330,1-5 698,-1-2 1450,10-9 0,12-4 0,12-8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22:38:14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8095,'10'-12'656,"-8"3"0,11 9 0,-9 2-212,4 5 1,-1 13 0,-7 11 0,0 3-129,0 5 1,7 3 0,1 4 0,-3 5-331,-3 8 1,-2 4 0,0 3 13,0-1 0,0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18E52-04B9-B14B-A506-167EEFF521E1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6E7BB-DCFB-7148-A805-251F3ADD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0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63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6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88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does the d in the expression $$df/dx$$ mean? (f is the function and x the independent variable)</a:t>
            </a:r>
          </a:p>
          <a:p>
            <a:r>
              <a:rPr lang="en-US"/>
              <a:t>https://www.polleverywhere.com/multiple_choice_polls/gnoCknDV24zZKOhMHxrrz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7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Are you familiar with derivatives and integrals</a:t>
            </a:r>
          </a:p>
          <a:p>
            <a:r>
              <a:rPr lang="en-US"/>
              <a:t>https://www.polleverywhere.com/multiple_choice_polls/U9j2kUnINJbnkN9surfAY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42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Are you familiar with Python and Numpy?</a:t>
            </a:r>
          </a:p>
          <a:p>
            <a:r>
              <a:rPr lang="en-US"/>
              <a:t>https://www.polleverywhere.com/multiple_choice_polls/VUyGu4oBXEHYpXwCOLUKl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41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Are you familiar with machine learning techniques, e.g. regression, logistic regression, deep neural networks...?</a:t>
            </a:r>
          </a:p>
          <a:p>
            <a:r>
              <a:rPr lang="en-US"/>
              <a:t>https://www.polleverywhere.com/multiple_choice_polls/yhaXgQc4liTNwuO8Hh3F8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64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17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05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23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7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22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95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2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12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66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05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77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0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62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3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1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53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79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99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54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6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0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95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79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1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57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395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91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2C52A-CC64-8D3C-EF88-B86AFD00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C1F46-21FC-1C7A-3E2A-D73FF8DCD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B12FC-3B0E-A610-EF03-DFAC62A1A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9A133-C0EF-7892-B192-EB5EBDF56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157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52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04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58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208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722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65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4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434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92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7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09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6E7BB-DCFB-7148-A805-251F3ADD5F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4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4AF-3A5F-F4DD-52FF-1A5D99A87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CBE1C-7D74-7ADE-6F9E-40C48F66C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BC92-7578-C9A8-36B7-E0657569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E7DA4-4C9C-221A-409B-D0FDE142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0DF5-C48E-F099-F14A-1CB28531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2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C8F6-B2FB-E7A5-0F9A-39364F83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5D697-E81D-E200-CC2B-2E1749BF9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5D8F0-62DC-629E-10A7-7F7FCD3A2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27AF3-60EB-D885-45F1-0237051D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DDA18-3769-E3B2-04D0-364A93CC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26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0A69D-AD54-9C52-8249-8B470D2E8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04B70-4D49-D54B-8E58-1D556A168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A9D37-F94E-AECF-7BB9-6A646B78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185C-8C0F-65CE-153D-F4502588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1EAE-C604-A017-220B-4315278D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3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B46D-B6BD-F69D-FE60-F82B01E8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3CA1-930F-D1EE-80AF-964B74DA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4140B-E7E0-2C80-9C7A-B97A0509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1F896-3D9F-A1A5-0800-D032C89F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0AE99-C899-CBE8-DB75-A0CDEF4C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9679-C76C-19CD-C288-446BC747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BEB72-E8CC-3730-A60C-4E8C1E8B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9A92C-F27C-13B0-02E0-A60BEED7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CA0CE-A12C-4865-7396-3BE9D6B3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1C58B-67FE-B1C4-9E97-858047FD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4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728-52F0-F35C-660D-363271C8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014A-941B-B47B-0DA1-CE0CCF741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B8A15-7EB3-A1A0-8658-1296243E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5EB6F-585D-B16F-48BC-F2FDBA3C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86E27-9700-C017-E7CD-DBE5F7B5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20CE4-9ED3-6F5B-3E2E-2AD5DB64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7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0753-B0C8-530D-288A-B2D6055C6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BF71-EB29-89A9-F61F-177E8A563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0FD7D-1B34-520F-0007-035DADCCC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0D2CE-B65E-B0A7-2A20-554EDB28C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FDEBF-4459-AD2D-7BA0-18E45FD3B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800C05-BB67-C96D-6C65-D54795E1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3B992-A2E8-1C59-324B-48749DE8F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A1516-5D15-2CDB-8EE7-37F043B6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3CA9-06C2-B565-0E89-CB297FDA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6D714-E5DE-4ED1-651D-7CE081FE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BFBB0-D4FB-69A3-FCF7-D101229D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23F46-3812-E6A9-51E9-7F0DA971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5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12F69-3061-05ED-37A2-EFF11EF0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F78D9-4DE9-F3AA-1703-82065B90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F022E-4AEB-0214-DF6B-D0A99CB8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1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804B-2E15-8417-F8A6-F1047998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0D46-8CF4-46A5-CFD3-B2E0C6D3E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45D1D-A624-369F-DD47-7A012E19A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F098C-CB04-A429-58FA-DFB7A0AE5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D9553-E40F-B4B8-5C01-374154749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C7076-6C86-AAF0-A095-C5052C2D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3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8676-0C90-D100-7D96-62BE1F5E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8F6F7-C0A5-D755-C847-C0C198FD7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C5595-4849-3FA4-3695-7FD976761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D067A-CCF1-75BD-E1E2-2F8285E0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D0D66-A60A-0217-0D48-F72CFE74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1D7B8-4ADA-C901-D297-DBAEAF11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54923-42BB-2082-FD59-0ABF6E8B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83E97-F5A6-67CC-B33D-B8942B758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2C74C-F56D-4FFB-0156-A02A30DAB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C6BA1D-B574-3348-B3AD-DF6AB41F988F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EED9-5877-D2A8-1486-F195EF509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F2A94-82F5-4F83-73D6-1975BCABF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2BD01A-FD7B-7646-BEE3-1C8AE9A5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10.xml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customXml" Target="../ink/ink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34.png"/><Relationship Id="rId12" Type="http://schemas.openxmlformats.org/officeDocument/2006/relationships/customXml" Target="../ink/ink18.xm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35.png"/><Relationship Id="rId1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customXml" Target="../ink/ink2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39" Type="http://schemas.openxmlformats.org/officeDocument/2006/relationships/image" Target="../media/image60.png"/><Relationship Id="rId21" Type="http://schemas.openxmlformats.org/officeDocument/2006/relationships/image" Target="../media/image51.png"/><Relationship Id="rId34" Type="http://schemas.openxmlformats.org/officeDocument/2006/relationships/customXml" Target="../ink/ink38.xml"/><Relationship Id="rId42" Type="http://schemas.openxmlformats.org/officeDocument/2006/relationships/customXml" Target="../ink/ink42.xml"/><Relationship Id="rId47" Type="http://schemas.openxmlformats.org/officeDocument/2006/relationships/image" Target="../media/image64.png"/><Relationship Id="rId50" Type="http://schemas.openxmlformats.org/officeDocument/2006/relationships/customXml" Target="../ink/ink46.xml"/><Relationship Id="rId55" Type="http://schemas.openxmlformats.org/officeDocument/2006/relationships/image" Target="../media/image6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29.xml"/><Relationship Id="rId29" Type="http://schemas.openxmlformats.org/officeDocument/2006/relationships/image" Target="../media/image55.png"/><Relationship Id="rId11" Type="http://schemas.openxmlformats.org/officeDocument/2006/relationships/image" Target="../media/image46.png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59.png"/><Relationship Id="rId40" Type="http://schemas.openxmlformats.org/officeDocument/2006/relationships/customXml" Target="../ink/ink41.xml"/><Relationship Id="rId45" Type="http://schemas.openxmlformats.org/officeDocument/2006/relationships/image" Target="../media/image63.png"/><Relationship Id="rId53" Type="http://schemas.openxmlformats.org/officeDocument/2006/relationships/image" Target="../media/image67.png"/><Relationship Id="rId5" Type="http://schemas.openxmlformats.org/officeDocument/2006/relationships/image" Target="../media/image43.png"/><Relationship Id="rId19" Type="http://schemas.openxmlformats.org/officeDocument/2006/relationships/image" Target="../media/image50.png"/><Relationship Id="rId4" Type="http://schemas.openxmlformats.org/officeDocument/2006/relationships/customXml" Target="../ink/ink23.xml"/><Relationship Id="rId9" Type="http://schemas.openxmlformats.org/officeDocument/2006/relationships/image" Target="../media/image45.png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54.png"/><Relationship Id="rId30" Type="http://schemas.openxmlformats.org/officeDocument/2006/relationships/customXml" Target="../ink/ink36.xml"/><Relationship Id="rId35" Type="http://schemas.openxmlformats.org/officeDocument/2006/relationships/image" Target="../media/image58.png"/><Relationship Id="rId43" Type="http://schemas.openxmlformats.org/officeDocument/2006/relationships/image" Target="../media/image62.png"/><Relationship Id="rId48" Type="http://schemas.openxmlformats.org/officeDocument/2006/relationships/customXml" Target="../ink/ink45.xml"/><Relationship Id="rId56" Type="http://schemas.openxmlformats.org/officeDocument/2006/relationships/customXml" Target="../ink/ink49.xml"/><Relationship Id="rId8" Type="http://schemas.openxmlformats.org/officeDocument/2006/relationships/customXml" Target="../ink/ink25.xml"/><Relationship Id="rId51" Type="http://schemas.openxmlformats.org/officeDocument/2006/relationships/image" Target="../media/image66.png"/><Relationship Id="rId3" Type="http://schemas.openxmlformats.org/officeDocument/2006/relationships/image" Target="../media/image19.png"/><Relationship Id="rId12" Type="http://schemas.openxmlformats.org/officeDocument/2006/relationships/customXml" Target="../ink/ink27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38" Type="http://schemas.openxmlformats.org/officeDocument/2006/relationships/customXml" Target="../ink/ink40.xml"/><Relationship Id="rId46" Type="http://schemas.openxmlformats.org/officeDocument/2006/relationships/customXml" Target="../ink/ink44.xml"/><Relationship Id="rId20" Type="http://schemas.openxmlformats.org/officeDocument/2006/relationships/customXml" Target="../ink/ink31.xml"/><Relationship Id="rId41" Type="http://schemas.openxmlformats.org/officeDocument/2006/relationships/image" Target="../media/image61.png"/><Relationship Id="rId54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49" Type="http://schemas.openxmlformats.org/officeDocument/2006/relationships/image" Target="../media/image65.png"/><Relationship Id="rId57" Type="http://schemas.openxmlformats.org/officeDocument/2006/relationships/image" Target="../media/image69.png"/><Relationship Id="rId10" Type="http://schemas.openxmlformats.org/officeDocument/2006/relationships/customXml" Target="../ink/ink26.xml"/><Relationship Id="rId31" Type="http://schemas.openxmlformats.org/officeDocument/2006/relationships/image" Target="../media/image56.png"/><Relationship Id="rId44" Type="http://schemas.openxmlformats.org/officeDocument/2006/relationships/customXml" Target="../ink/ink43.xml"/><Relationship Id="rId52" Type="http://schemas.openxmlformats.org/officeDocument/2006/relationships/customXml" Target="../ink/ink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customXml" Target="../ink/ink54.xml"/><Relationship Id="rId18" Type="http://schemas.openxmlformats.org/officeDocument/2006/relationships/image" Target="../media/image76.png"/><Relationship Id="rId3" Type="http://schemas.openxmlformats.org/officeDocument/2006/relationships/image" Target="../media/image21.png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73.png"/><Relationship Id="rId17" Type="http://schemas.openxmlformats.org/officeDocument/2006/relationships/customXml" Target="../ink/ink56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customXml" Target="../ink/ink53.xml"/><Relationship Id="rId24" Type="http://schemas.openxmlformats.org/officeDocument/2006/relationships/image" Target="../media/image7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72.png"/><Relationship Id="rId19" Type="http://schemas.openxmlformats.org/officeDocument/2006/relationships/customXml" Target="../ink/ink57.xml"/><Relationship Id="rId4" Type="http://schemas.openxmlformats.org/officeDocument/2006/relationships/image" Target="../media/image19.png"/><Relationship Id="rId9" Type="http://schemas.openxmlformats.org/officeDocument/2006/relationships/customXml" Target="../ink/ink52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.xml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9" Type="http://schemas.openxmlformats.org/officeDocument/2006/relationships/customXml" Target="../ink/ink76.xml"/><Relationship Id="rId21" Type="http://schemas.openxmlformats.org/officeDocument/2006/relationships/customXml" Target="../ink/ink67.xml"/><Relationship Id="rId34" Type="http://schemas.openxmlformats.org/officeDocument/2006/relationships/image" Target="../media/image97.png"/><Relationship Id="rId42" Type="http://schemas.openxmlformats.org/officeDocument/2006/relationships/image" Target="../media/image101.png"/><Relationship Id="rId47" Type="http://schemas.openxmlformats.org/officeDocument/2006/relationships/customXml" Target="../ink/ink80.xml"/><Relationship Id="rId50" Type="http://schemas.openxmlformats.org/officeDocument/2006/relationships/image" Target="../media/image105.png"/><Relationship Id="rId55" Type="http://schemas.openxmlformats.org/officeDocument/2006/relationships/customXml" Target="../ink/ink84.xml"/><Relationship Id="rId63" Type="http://schemas.openxmlformats.org/officeDocument/2006/relationships/customXml" Target="../ink/ink88.xml"/><Relationship Id="rId7" Type="http://schemas.openxmlformats.org/officeDocument/2006/relationships/customXml" Target="../ink/ink60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8.png"/><Relationship Id="rId29" Type="http://schemas.openxmlformats.org/officeDocument/2006/relationships/customXml" Target="../ink/ink71.xml"/><Relationship Id="rId11" Type="http://schemas.openxmlformats.org/officeDocument/2006/relationships/customXml" Target="../ink/ink62.xml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37" Type="http://schemas.openxmlformats.org/officeDocument/2006/relationships/customXml" Target="../ink/ink75.xml"/><Relationship Id="rId40" Type="http://schemas.openxmlformats.org/officeDocument/2006/relationships/image" Target="../media/image100.png"/><Relationship Id="rId45" Type="http://schemas.openxmlformats.org/officeDocument/2006/relationships/customXml" Target="../ink/ink79.xml"/><Relationship Id="rId53" Type="http://schemas.openxmlformats.org/officeDocument/2006/relationships/customXml" Target="../ink/ink83.xml"/><Relationship Id="rId58" Type="http://schemas.openxmlformats.org/officeDocument/2006/relationships/image" Target="../media/image109.png"/><Relationship Id="rId5" Type="http://schemas.openxmlformats.org/officeDocument/2006/relationships/image" Target="../media/image83.jpg"/><Relationship Id="rId61" Type="http://schemas.openxmlformats.org/officeDocument/2006/relationships/customXml" Target="../ink/ink87.xml"/><Relationship Id="rId19" Type="http://schemas.openxmlformats.org/officeDocument/2006/relationships/customXml" Target="../ink/ink66.xml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customXml" Target="../ink/ink70.xml"/><Relationship Id="rId30" Type="http://schemas.openxmlformats.org/officeDocument/2006/relationships/image" Target="../media/image95.png"/><Relationship Id="rId35" Type="http://schemas.openxmlformats.org/officeDocument/2006/relationships/customXml" Target="../ink/ink74.xml"/><Relationship Id="rId43" Type="http://schemas.openxmlformats.org/officeDocument/2006/relationships/customXml" Target="../ink/ink78.xml"/><Relationship Id="rId48" Type="http://schemas.openxmlformats.org/officeDocument/2006/relationships/image" Target="../media/image104.png"/><Relationship Id="rId56" Type="http://schemas.openxmlformats.org/officeDocument/2006/relationships/image" Target="../media/image108.png"/><Relationship Id="rId64" Type="http://schemas.openxmlformats.org/officeDocument/2006/relationships/image" Target="../media/image112.png"/><Relationship Id="rId8" Type="http://schemas.openxmlformats.org/officeDocument/2006/relationships/image" Target="../media/image84.png"/><Relationship Id="rId51" Type="http://schemas.openxmlformats.org/officeDocument/2006/relationships/customXml" Target="../ink/ink82.xml"/><Relationship Id="rId3" Type="http://schemas.openxmlformats.org/officeDocument/2006/relationships/image" Target="../media/image16.png"/><Relationship Id="rId12" Type="http://schemas.openxmlformats.org/officeDocument/2006/relationships/image" Target="../media/image86.png"/><Relationship Id="rId17" Type="http://schemas.openxmlformats.org/officeDocument/2006/relationships/customXml" Target="../ink/ink65.xml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38" Type="http://schemas.openxmlformats.org/officeDocument/2006/relationships/image" Target="../media/image99.png"/><Relationship Id="rId46" Type="http://schemas.openxmlformats.org/officeDocument/2006/relationships/image" Target="../media/image103.png"/><Relationship Id="rId59" Type="http://schemas.openxmlformats.org/officeDocument/2006/relationships/customXml" Target="../ink/ink86.xml"/><Relationship Id="rId20" Type="http://schemas.openxmlformats.org/officeDocument/2006/relationships/image" Target="../media/image90.png"/><Relationship Id="rId41" Type="http://schemas.openxmlformats.org/officeDocument/2006/relationships/customXml" Target="../ink/ink77.xml"/><Relationship Id="rId54" Type="http://schemas.openxmlformats.org/officeDocument/2006/relationships/image" Target="../media/image107.png"/><Relationship Id="rId6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Leonhard_Euler" TargetMode="External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94.png"/><Relationship Id="rId36" Type="http://schemas.openxmlformats.org/officeDocument/2006/relationships/image" Target="../media/image98.png"/><Relationship Id="rId49" Type="http://schemas.openxmlformats.org/officeDocument/2006/relationships/customXml" Target="../ink/ink81.xml"/><Relationship Id="rId57" Type="http://schemas.openxmlformats.org/officeDocument/2006/relationships/customXml" Target="../ink/ink85.xml"/><Relationship Id="rId10" Type="http://schemas.openxmlformats.org/officeDocument/2006/relationships/image" Target="../media/image85.png"/><Relationship Id="rId31" Type="http://schemas.openxmlformats.org/officeDocument/2006/relationships/customXml" Target="../ink/ink72.xml"/><Relationship Id="rId44" Type="http://schemas.openxmlformats.org/officeDocument/2006/relationships/image" Target="../media/image102.png"/><Relationship Id="rId52" Type="http://schemas.openxmlformats.org/officeDocument/2006/relationships/image" Target="../media/image106.png"/><Relationship Id="rId60" Type="http://schemas.openxmlformats.org/officeDocument/2006/relationships/image" Target="../media/image110.png"/><Relationship Id="rId4" Type="http://schemas.openxmlformats.org/officeDocument/2006/relationships/hyperlink" Target="https://en.wikipedia.org/wiki/E_(mathematical_constant)" TargetMode="External"/><Relationship Id="rId9" Type="http://schemas.openxmlformats.org/officeDocument/2006/relationships/customXml" Target="../ink/ink61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6.xml"/><Relationship Id="rId21" Type="http://schemas.openxmlformats.org/officeDocument/2006/relationships/customXml" Target="../ink/ink98.xml"/><Relationship Id="rId42" Type="http://schemas.openxmlformats.org/officeDocument/2006/relationships/image" Target="../media/image132.png"/><Relationship Id="rId63" Type="http://schemas.openxmlformats.org/officeDocument/2006/relationships/customXml" Target="../ink/ink119.xml"/><Relationship Id="rId84" Type="http://schemas.openxmlformats.org/officeDocument/2006/relationships/image" Target="../media/image153.png"/><Relationship Id="rId138" Type="http://schemas.openxmlformats.org/officeDocument/2006/relationships/image" Target="../media/image180.png"/><Relationship Id="rId159" Type="http://schemas.openxmlformats.org/officeDocument/2006/relationships/customXml" Target="../ink/ink167.xml"/><Relationship Id="rId170" Type="http://schemas.openxmlformats.org/officeDocument/2006/relationships/image" Target="../media/image196.png"/><Relationship Id="rId107" Type="http://schemas.openxmlformats.org/officeDocument/2006/relationships/customXml" Target="../ink/ink141.xml"/><Relationship Id="rId11" Type="http://schemas.openxmlformats.org/officeDocument/2006/relationships/customXml" Target="../ink/ink93.xml"/><Relationship Id="rId32" Type="http://schemas.openxmlformats.org/officeDocument/2006/relationships/image" Target="../media/image127.png"/><Relationship Id="rId53" Type="http://schemas.openxmlformats.org/officeDocument/2006/relationships/customXml" Target="../ink/ink114.xml"/><Relationship Id="rId74" Type="http://schemas.openxmlformats.org/officeDocument/2006/relationships/image" Target="../media/image148.png"/><Relationship Id="rId128" Type="http://schemas.openxmlformats.org/officeDocument/2006/relationships/image" Target="../media/image175.png"/><Relationship Id="rId149" Type="http://schemas.openxmlformats.org/officeDocument/2006/relationships/customXml" Target="../ink/ink162.xml"/><Relationship Id="rId5" Type="http://schemas.openxmlformats.org/officeDocument/2006/relationships/customXml" Target="../ink/ink90.xml"/><Relationship Id="rId95" Type="http://schemas.openxmlformats.org/officeDocument/2006/relationships/customXml" Target="../ink/ink135.xml"/><Relationship Id="rId160" Type="http://schemas.openxmlformats.org/officeDocument/2006/relationships/image" Target="../media/image191.png"/><Relationship Id="rId181" Type="http://schemas.openxmlformats.org/officeDocument/2006/relationships/image" Target="../media/image201.png"/><Relationship Id="rId22" Type="http://schemas.openxmlformats.org/officeDocument/2006/relationships/image" Target="../media/image122.png"/><Relationship Id="rId43" Type="http://schemas.openxmlformats.org/officeDocument/2006/relationships/customXml" Target="../ink/ink109.xml"/><Relationship Id="rId64" Type="http://schemas.openxmlformats.org/officeDocument/2006/relationships/image" Target="../media/image143.png"/><Relationship Id="rId118" Type="http://schemas.openxmlformats.org/officeDocument/2006/relationships/image" Target="../media/image170.png"/><Relationship Id="rId139" Type="http://schemas.openxmlformats.org/officeDocument/2006/relationships/customXml" Target="../ink/ink157.xml"/><Relationship Id="rId85" Type="http://schemas.openxmlformats.org/officeDocument/2006/relationships/customXml" Target="../ink/ink130.xml"/><Relationship Id="rId150" Type="http://schemas.openxmlformats.org/officeDocument/2006/relationships/image" Target="../media/image186.png"/><Relationship Id="rId171" Type="http://schemas.openxmlformats.org/officeDocument/2006/relationships/customXml" Target="../ink/ink173.xml"/><Relationship Id="rId12" Type="http://schemas.openxmlformats.org/officeDocument/2006/relationships/image" Target="../media/image117.png"/><Relationship Id="rId33" Type="http://schemas.openxmlformats.org/officeDocument/2006/relationships/customXml" Target="../ink/ink104.xml"/><Relationship Id="rId108" Type="http://schemas.openxmlformats.org/officeDocument/2006/relationships/image" Target="../media/image165.png"/><Relationship Id="rId129" Type="http://schemas.openxmlformats.org/officeDocument/2006/relationships/customXml" Target="../ink/ink152.xml"/><Relationship Id="rId54" Type="http://schemas.openxmlformats.org/officeDocument/2006/relationships/image" Target="../media/image138.png"/><Relationship Id="rId75" Type="http://schemas.openxmlformats.org/officeDocument/2006/relationships/customXml" Target="../ink/ink125.xml"/><Relationship Id="rId96" Type="http://schemas.openxmlformats.org/officeDocument/2006/relationships/image" Target="../media/image159.png"/><Relationship Id="rId140" Type="http://schemas.openxmlformats.org/officeDocument/2006/relationships/image" Target="../media/image181.png"/><Relationship Id="rId161" Type="http://schemas.openxmlformats.org/officeDocument/2006/relationships/customXml" Target="../ink/ink168.xml"/><Relationship Id="rId182" Type="http://schemas.openxmlformats.org/officeDocument/2006/relationships/customXml" Target="../ink/ink179.xml"/><Relationship Id="rId6" Type="http://schemas.openxmlformats.org/officeDocument/2006/relationships/image" Target="../media/image114.png"/><Relationship Id="rId23" Type="http://schemas.openxmlformats.org/officeDocument/2006/relationships/customXml" Target="../ink/ink99.xml"/><Relationship Id="rId119" Type="http://schemas.openxmlformats.org/officeDocument/2006/relationships/customXml" Target="../ink/ink147.xml"/><Relationship Id="rId44" Type="http://schemas.openxmlformats.org/officeDocument/2006/relationships/image" Target="../media/image133.png"/><Relationship Id="rId65" Type="http://schemas.openxmlformats.org/officeDocument/2006/relationships/customXml" Target="../ink/ink120.xml"/><Relationship Id="rId86" Type="http://schemas.openxmlformats.org/officeDocument/2006/relationships/image" Target="../media/image154.png"/><Relationship Id="rId130" Type="http://schemas.openxmlformats.org/officeDocument/2006/relationships/image" Target="../media/image176.png"/><Relationship Id="rId151" Type="http://schemas.openxmlformats.org/officeDocument/2006/relationships/customXml" Target="../ink/ink163.xml"/><Relationship Id="rId172" Type="http://schemas.openxmlformats.org/officeDocument/2006/relationships/customXml" Target="../ink/ink174.xml"/><Relationship Id="rId13" Type="http://schemas.openxmlformats.org/officeDocument/2006/relationships/customXml" Target="../ink/ink94.xml"/><Relationship Id="rId18" Type="http://schemas.openxmlformats.org/officeDocument/2006/relationships/image" Target="../media/image120.png"/><Relationship Id="rId39" Type="http://schemas.openxmlformats.org/officeDocument/2006/relationships/customXml" Target="../ink/ink107.xml"/><Relationship Id="rId109" Type="http://schemas.openxmlformats.org/officeDocument/2006/relationships/customXml" Target="../ink/ink142.xml"/><Relationship Id="rId34" Type="http://schemas.openxmlformats.org/officeDocument/2006/relationships/image" Target="../media/image128.png"/><Relationship Id="rId50" Type="http://schemas.openxmlformats.org/officeDocument/2006/relationships/image" Target="../media/image136.png"/><Relationship Id="rId55" Type="http://schemas.openxmlformats.org/officeDocument/2006/relationships/customXml" Target="../ink/ink115.xml"/><Relationship Id="rId76" Type="http://schemas.openxmlformats.org/officeDocument/2006/relationships/image" Target="../media/image149.png"/><Relationship Id="rId97" Type="http://schemas.openxmlformats.org/officeDocument/2006/relationships/customXml" Target="../ink/ink136.xml"/><Relationship Id="rId104" Type="http://schemas.openxmlformats.org/officeDocument/2006/relationships/image" Target="../media/image163.png"/><Relationship Id="rId120" Type="http://schemas.openxmlformats.org/officeDocument/2006/relationships/image" Target="../media/image171.png"/><Relationship Id="rId125" Type="http://schemas.openxmlformats.org/officeDocument/2006/relationships/customXml" Target="../ink/ink150.xml"/><Relationship Id="rId141" Type="http://schemas.openxmlformats.org/officeDocument/2006/relationships/customXml" Target="../ink/ink158.xml"/><Relationship Id="rId146" Type="http://schemas.openxmlformats.org/officeDocument/2006/relationships/image" Target="../media/image184.png"/><Relationship Id="rId167" Type="http://schemas.openxmlformats.org/officeDocument/2006/relationships/customXml" Target="../ink/ink171.xml"/><Relationship Id="rId188" Type="http://schemas.openxmlformats.org/officeDocument/2006/relationships/customXml" Target="../ink/ink182.xml"/><Relationship Id="rId7" Type="http://schemas.openxmlformats.org/officeDocument/2006/relationships/customXml" Target="../ink/ink91.xml"/><Relationship Id="rId71" Type="http://schemas.openxmlformats.org/officeDocument/2006/relationships/customXml" Target="../ink/ink123.xml"/><Relationship Id="rId92" Type="http://schemas.openxmlformats.org/officeDocument/2006/relationships/image" Target="../media/image157.png"/><Relationship Id="rId162" Type="http://schemas.openxmlformats.org/officeDocument/2006/relationships/image" Target="../media/image192.png"/><Relationship Id="rId183" Type="http://schemas.openxmlformats.org/officeDocument/2006/relationships/image" Target="../media/image202.png"/><Relationship Id="rId2" Type="http://schemas.openxmlformats.org/officeDocument/2006/relationships/notesSlide" Target="../notesSlides/notesSlide29.xml"/><Relationship Id="rId29" Type="http://schemas.openxmlformats.org/officeDocument/2006/relationships/customXml" Target="../ink/ink102.xml"/><Relationship Id="rId24" Type="http://schemas.openxmlformats.org/officeDocument/2006/relationships/image" Target="../media/image123.png"/><Relationship Id="rId40" Type="http://schemas.openxmlformats.org/officeDocument/2006/relationships/image" Target="../media/image131.png"/><Relationship Id="rId45" Type="http://schemas.openxmlformats.org/officeDocument/2006/relationships/customXml" Target="../ink/ink110.xml"/><Relationship Id="rId66" Type="http://schemas.openxmlformats.org/officeDocument/2006/relationships/image" Target="../media/image144.png"/><Relationship Id="rId87" Type="http://schemas.openxmlformats.org/officeDocument/2006/relationships/customXml" Target="../ink/ink131.xml"/><Relationship Id="rId110" Type="http://schemas.openxmlformats.org/officeDocument/2006/relationships/image" Target="../media/image166.png"/><Relationship Id="rId115" Type="http://schemas.openxmlformats.org/officeDocument/2006/relationships/customXml" Target="../ink/ink145.xml"/><Relationship Id="rId131" Type="http://schemas.openxmlformats.org/officeDocument/2006/relationships/customXml" Target="../ink/ink153.xml"/><Relationship Id="rId136" Type="http://schemas.openxmlformats.org/officeDocument/2006/relationships/image" Target="../media/image179.png"/><Relationship Id="rId157" Type="http://schemas.openxmlformats.org/officeDocument/2006/relationships/customXml" Target="../ink/ink166.xml"/><Relationship Id="rId178" Type="http://schemas.openxmlformats.org/officeDocument/2006/relationships/customXml" Target="../ink/ink177.xml"/><Relationship Id="rId61" Type="http://schemas.openxmlformats.org/officeDocument/2006/relationships/customXml" Target="../ink/ink118.xml"/><Relationship Id="rId82" Type="http://schemas.openxmlformats.org/officeDocument/2006/relationships/image" Target="../media/image152.png"/><Relationship Id="rId152" Type="http://schemas.openxmlformats.org/officeDocument/2006/relationships/image" Target="../media/image187.png"/><Relationship Id="rId173" Type="http://schemas.openxmlformats.org/officeDocument/2006/relationships/image" Target="../media/image197.png"/><Relationship Id="rId19" Type="http://schemas.openxmlformats.org/officeDocument/2006/relationships/customXml" Target="../ink/ink97.xml"/><Relationship Id="rId14" Type="http://schemas.openxmlformats.org/officeDocument/2006/relationships/image" Target="../media/image118.png"/><Relationship Id="rId30" Type="http://schemas.openxmlformats.org/officeDocument/2006/relationships/image" Target="../media/image126.png"/><Relationship Id="rId35" Type="http://schemas.openxmlformats.org/officeDocument/2006/relationships/customXml" Target="../ink/ink105.xml"/><Relationship Id="rId56" Type="http://schemas.openxmlformats.org/officeDocument/2006/relationships/image" Target="../media/image139.png"/><Relationship Id="rId77" Type="http://schemas.openxmlformats.org/officeDocument/2006/relationships/customXml" Target="../ink/ink126.xml"/><Relationship Id="rId100" Type="http://schemas.openxmlformats.org/officeDocument/2006/relationships/image" Target="../media/image161.png"/><Relationship Id="rId105" Type="http://schemas.openxmlformats.org/officeDocument/2006/relationships/customXml" Target="../ink/ink140.xml"/><Relationship Id="rId126" Type="http://schemas.openxmlformats.org/officeDocument/2006/relationships/image" Target="../media/image174.png"/><Relationship Id="rId147" Type="http://schemas.openxmlformats.org/officeDocument/2006/relationships/customXml" Target="../ink/ink161.xml"/><Relationship Id="rId168" Type="http://schemas.openxmlformats.org/officeDocument/2006/relationships/image" Target="../media/image195.png"/><Relationship Id="rId8" Type="http://schemas.openxmlformats.org/officeDocument/2006/relationships/image" Target="../media/image115.png"/><Relationship Id="rId51" Type="http://schemas.openxmlformats.org/officeDocument/2006/relationships/customXml" Target="../ink/ink113.xml"/><Relationship Id="rId72" Type="http://schemas.openxmlformats.org/officeDocument/2006/relationships/image" Target="../media/image147.png"/><Relationship Id="rId93" Type="http://schemas.openxmlformats.org/officeDocument/2006/relationships/customXml" Target="../ink/ink134.xml"/><Relationship Id="rId98" Type="http://schemas.openxmlformats.org/officeDocument/2006/relationships/image" Target="../media/image160.png"/><Relationship Id="rId121" Type="http://schemas.openxmlformats.org/officeDocument/2006/relationships/customXml" Target="../ink/ink148.xml"/><Relationship Id="rId142" Type="http://schemas.openxmlformats.org/officeDocument/2006/relationships/image" Target="../media/image182.png"/><Relationship Id="rId163" Type="http://schemas.openxmlformats.org/officeDocument/2006/relationships/customXml" Target="../ink/ink169.xml"/><Relationship Id="rId184" Type="http://schemas.openxmlformats.org/officeDocument/2006/relationships/customXml" Target="../ink/ink180.xml"/><Relationship Id="rId189" Type="http://schemas.openxmlformats.org/officeDocument/2006/relationships/image" Target="../media/image205.png"/><Relationship Id="rId3" Type="http://schemas.openxmlformats.org/officeDocument/2006/relationships/customXml" Target="../ink/ink89.xml"/><Relationship Id="rId25" Type="http://schemas.openxmlformats.org/officeDocument/2006/relationships/customXml" Target="../ink/ink100.xml"/><Relationship Id="rId46" Type="http://schemas.openxmlformats.org/officeDocument/2006/relationships/image" Target="../media/image134.png"/><Relationship Id="rId67" Type="http://schemas.openxmlformats.org/officeDocument/2006/relationships/customXml" Target="../ink/ink121.xml"/><Relationship Id="rId116" Type="http://schemas.openxmlformats.org/officeDocument/2006/relationships/image" Target="../media/image169.png"/><Relationship Id="rId137" Type="http://schemas.openxmlformats.org/officeDocument/2006/relationships/customXml" Target="../ink/ink156.xml"/><Relationship Id="rId158" Type="http://schemas.openxmlformats.org/officeDocument/2006/relationships/image" Target="../media/image190.png"/><Relationship Id="rId20" Type="http://schemas.openxmlformats.org/officeDocument/2006/relationships/image" Target="../media/image121.png"/><Relationship Id="rId41" Type="http://schemas.openxmlformats.org/officeDocument/2006/relationships/customXml" Target="../ink/ink108.xml"/><Relationship Id="rId62" Type="http://schemas.openxmlformats.org/officeDocument/2006/relationships/image" Target="../media/image142.png"/><Relationship Id="rId83" Type="http://schemas.openxmlformats.org/officeDocument/2006/relationships/customXml" Target="../ink/ink129.xml"/><Relationship Id="rId88" Type="http://schemas.openxmlformats.org/officeDocument/2006/relationships/image" Target="../media/image155.png"/><Relationship Id="rId111" Type="http://schemas.openxmlformats.org/officeDocument/2006/relationships/customXml" Target="../ink/ink143.xml"/><Relationship Id="rId132" Type="http://schemas.openxmlformats.org/officeDocument/2006/relationships/image" Target="../media/image177.png"/><Relationship Id="rId153" Type="http://schemas.openxmlformats.org/officeDocument/2006/relationships/customXml" Target="../ink/ink164.xml"/><Relationship Id="rId174" Type="http://schemas.openxmlformats.org/officeDocument/2006/relationships/customXml" Target="../ink/ink175.xml"/><Relationship Id="rId179" Type="http://schemas.openxmlformats.org/officeDocument/2006/relationships/image" Target="../media/image200.png"/><Relationship Id="rId15" Type="http://schemas.openxmlformats.org/officeDocument/2006/relationships/customXml" Target="../ink/ink95.xml"/><Relationship Id="rId36" Type="http://schemas.openxmlformats.org/officeDocument/2006/relationships/image" Target="../media/image129.png"/><Relationship Id="rId57" Type="http://schemas.openxmlformats.org/officeDocument/2006/relationships/customXml" Target="../ink/ink116.xml"/><Relationship Id="rId106" Type="http://schemas.openxmlformats.org/officeDocument/2006/relationships/image" Target="../media/image164.png"/><Relationship Id="rId127" Type="http://schemas.openxmlformats.org/officeDocument/2006/relationships/customXml" Target="../ink/ink151.xml"/><Relationship Id="rId10" Type="http://schemas.openxmlformats.org/officeDocument/2006/relationships/image" Target="../media/image116.png"/><Relationship Id="rId31" Type="http://schemas.openxmlformats.org/officeDocument/2006/relationships/customXml" Target="../ink/ink103.xml"/><Relationship Id="rId52" Type="http://schemas.openxmlformats.org/officeDocument/2006/relationships/image" Target="../media/image137.png"/><Relationship Id="rId73" Type="http://schemas.openxmlformats.org/officeDocument/2006/relationships/customXml" Target="../ink/ink124.xml"/><Relationship Id="rId78" Type="http://schemas.openxmlformats.org/officeDocument/2006/relationships/image" Target="../media/image150.png"/><Relationship Id="rId94" Type="http://schemas.openxmlformats.org/officeDocument/2006/relationships/image" Target="../media/image158.png"/><Relationship Id="rId99" Type="http://schemas.openxmlformats.org/officeDocument/2006/relationships/customXml" Target="../ink/ink137.xml"/><Relationship Id="rId101" Type="http://schemas.openxmlformats.org/officeDocument/2006/relationships/customXml" Target="../ink/ink138.xml"/><Relationship Id="rId122" Type="http://schemas.openxmlformats.org/officeDocument/2006/relationships/image" Target="../media/image172.png"/><Relationship Id="rId143" Type="http://schemas.openxmlformats.org/officeDocument/2006/relationships/customXml" Target="../ink/ink159.xml"/><Relationship Id="rId148" Type="http://schemas.openxmlformats.org/officeDocument/2006/relationships/image" Target="../media/image185.png"/><Relationship Id="rId164" Type="http://schemas.openxmlformats.org/officeDocument/2006/relationships/image" Target="../media/image193.png"/><Relationship Id="rId169" Type="http://schemas.openxmlformats.org/officeDocument/2006/relationships/customXml" Target="../ink/ink172.xml"/><Relationship Id="rId185" Type="http://schemas.openxmlformats.org/officeDocument/2006/relationships/image" Target="../media/image203.png"/><Relationship Id="rId4" Type="http://schemas.openxmlformats.org/officeDocument/2006/relationships/image" Target="../media/image113.png"/><Relationship Id="rId9" Type="http://schemas.openxmlformats.org/officeDocument/2006/relationships/customXml" Target="../ink/ink92.xml"/><Relationship Id="rId180" Type="http://schemas.openxmlformats.org/officeDocument/2006/relationships/customXml" Target="../ink/ink178.xml"/><Relationship Id="rId26" Type="http://schemas.openxmlformats.org/officeDocument/2006/relationships/image" Target="../media/image124.png"/><Relationship Id="rId47" Type="http://schemas.openxmlformats.org/officeDocument/2006/relationships/customXml" Target="../ink/ink111.xml"/><Relationship Id="rId68" Type="http://schemas.openxmlformats.org/officeDocument/2006/relationships/image" Target="../media/image145.png"/><Relationship Id="rId89" Type="http://schemas.openxmlformats.org/officeDocument/2006/relationships/customXml" Target="../ink/ink132.xml"/><Relationship Id="rId112" Type="http://schemas.openxmlformats.org/officeDocument/2006/relationships/image" Target="../media/image167.png"/><Relationship Id="rId133" Type="http://schemas.openxmlformats.org/officeDocument/2006/relationships/customXml" Target="../ink/ink154.xml"/><Relationship Id="rId154" Type="http://schemas.openxmlformats.org/officeDocument/2006/relationships/image" Target="../media/image188.png"/><Relationship Id="rId175" Type="http://schemas.openxmlformats.org/officeDocument/2006/relationships/image" Target="../media/image198.png"/><Relationship Id="rId16" Type="http://schemas.openxmlformats.org/officeDocument/2006/relationships/image" Target="../media/image119.png"/><Relationship Id="rId37" Type="http://schemas.openxmlformats.org/officeDocument/2006/relationships/customXml" Target="../ink/ink106.xml"/><Relationship Id="rId58" Type="http://schemas.openxmlformats.org/officeDocument/2006/relationships/image" Target="../media/image140.png"/><Relationship Id="rId79" Type="http://schemas.openxmlformats.org/officeDocument/2006/relationships/customXml" Target="../ink/ink127.xml"/><Relationship Id="rId102" Type="http://schemas.openxmlformats.org/officeDocument/2006/relationships/image" Target="../media/image162.png"/><Relationship Id="rId123" Type="http://schemas.openxmlformats.org/officeDocument/2006/relationships/customXml" Target="../ink/ink149.xml"/><Relationship Id="rId144" Type="http://schemas.openxmlformats.org/officeDocument/2006/relationships/image" Target="../media/image183.png"/><Relationship Id="rId90" Type="http://schemas.openxmlformats.org/officeDocument/2006/relationships/image" Target="../media/image156.png"/><Relationship Id="rId165" Type="http://schemas.openxmlformats.org/officeDocument/2006/relationships/customXml" Target="../ink/ink170.xml"/><Relationship Id="rId186" Type="http://schemas.openxmlformats.org/officeDocument/2006/relationships/customXml" Target="../ink/ink181.xml"/><Relationship Id="rId27" Type="http://schemas.openxmlformats.org/officeDocument/2006/relationships/customXml" Target="../ink/ink101.xml"/><Relationship Id="rId48" Type="http://schemas.openxmlformats.org/officeDocument/2006/relationships/image" Target="../media/image135.png"/><Relationship Id="rId69" Type="http://schemas.openxmlformats.org/officeDocument/2006/relationships/customXml" Target="../ink/ink122.xml"/><Relationship Id="rId113" Type="http://schemas.openxmlformats.org/officeDocument/2006/relationships/customXml" Target="../ink/ink144.xml"/><Relationship Id="rId134" Type="http://schemas.openxmlformats.org/officeDocument/2006/relationships/image" Target="../media/image178.png"/><Relationship Id="rId80" Type="http://schemas.openxmlformats.org/officeDocument/2006/relationships/image" Target="../media/image151.png"/><Relationship Id="rId155" Type="http://schemas.openxmlformats.org/officeDocument/2006/relationships/customXml" Target="../ink/ink165.xml"/><Relationship Id="rId176" Type="http://schemas.openxmlformats.org/officeDocument/2006/relationships/customXml" Target="../ink/ink176.xml"/><Relationship Id="rId17" Type="http://schemas.openxmlformats.org/officeDocument/2006/relationships/customXml" Target="../ink/ink96.xml"/><Relationship Id="rId38" Type="http://schemas.openxmlformats.org/officeDocument/2006/relationships/image" Target="../media/image130.png"/><Relationship Id="rId59" Type="http://schemas.openxmlformats.org/officeDocument/2006/relationships/customXml" Target="../ink/ink117.xml"/><Relationship Id="rId103" Type="http://schemas.openxmlformats.org/officeDocument/2006/relationships/customXml" Target="../ink/ink139.xml"/><Relationship Id="rId124" Type="http://schemas.openxmlformats.org/officeDocument/2006/relationships/image" Target="../media/image173.png"/><Relationship Id="rId70" Type="http://schemas.openxmlformats.org/officeDocument/2006/relationships/image" Target="../media/image146.png"/><Relationship Id="rId91" Type="http://schemas.openxmlformats.org/officeDocument/2006/relationships/customXml" Target="../ink/ink133.xml"/><Relationship Id="rId145" Type="http://schemas.openxmlformats.org/officeDocument/2006/relationships/customXml" Target="../ink/ink160.xml"/><Relationship Id="rId166" Type="http://schemas.openxmlformats.org/officeDocument/2006/relationships/image" Target="../media/image194.png"/><Relationship Id="rId187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125.png"/><Relationship Id="rId49" Type="http://schemas.openxmlformats.org/officeDocument/2006/relationships/customXml" Target="../ink/ink112.xml"/><Relationship Id="rId114" Type="http://schemas.openxmlformats.org/officeDocument/2006/relationships/image" Target="../media/image168.png"/><Relationship Id="rId60" Type="http://schemas.openxmlformats.org/officeDocument/2006/relationships/image" Target="../media/image141.png"/><Relationship Id="rId81" Type="http://schemas.openxmlformats.org/officeDocument/2006/relationships/customXml" Target="../ink/ink128.xml"/><Relationship Id="rId135" Type="http://schemas.openxmlformats.org/officeDocument/2006/relationships/customXml" Target="../ink/ink155.xml"/><Relationship Id="rId156" Type="http://schemas.openxmlformats.org/officeDocument/2006/relationships/image" Target="../media/image189.png"/><Relationship Id="rId177" Type="http://schemas.openxmlformats.org/officeDocument/2006/relationships/image" Target="../media/image1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customXml" Target="../ink/ink187.xml"/><Relationship Id="rId18" Type="http://schemas.openxmlformats.org/officeDocument/2006/relationships/image" Target="../media/image212.png"/><Relationship Id="rId3" Type="http://schemas.openxmlformats.org/officeDocument/2006/relationships/image" Target="../media/image21.png"/><Relationship Id="rId7" Type="http://schemas.openxmlformats.org/officeDocument/2006/relationships/customXml" Target="../ink/ink184.xml"/><Relationship Id="rId12" Type="http://schemas.openxmlformats.org/officeDocument/2006/relationships/image" Target="../media/image209.png"/><Relationship Id="rId17" Type="http://schemas.openxmlformats.org/officeDocument/2006/relationships/customXml" Target="../ink/ink189.xml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11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1" Type="http://schemas.openxmlformats.org/officeDocument/2006/relationships/customXml" Target="../ink/ink186.xml"/><Relationship Id="rId5" Type="http://schemas.openxmlformats.org/officeDocument/2006/relationships/customXml" Target="../ink/ink183.xml"/><Relationship Id="rId15" Type="http://schemas.openxmlformats.org/officeDocument/2006/relationships/customXml" Target="../ink/ink188.xml"/><Relationship Id="rId10" Type="http://schemas.openxmlformats.org/officeDocument/2006/relationships/image" Target="../media/image208.png"/><Relationship Id="rId19" Type="http://schemas.openxmlformats.org/officeDocument/2006/relationships/customXml" Target="../ink/ink190.xml"/><Relationship Id="rId4" Type="http://schemas.openxmlformats.org/officeDocument/2006/relationships/image" Target="../media/image19.png"/><Relationship Id="rId9" Type="http://schemas.openxmlformats.org/officeDocument/2006/relationships/customXml" Target="../ink/ink185.xml"/><Relationship Id="rId14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customXml" Target="../ink/ink198.xml"/><Relationship Id="rId26" Type="http://schemas.openxmlformats.org/officeDocument/2006/relationships/customXml" Target="../ink/ink202.xml"/><Relationship Id="rId3" Type="http://schemas.openxmlformats.org/officeDocument/2006/relationships/customXml" Target="../ink/ink191.xml"/><Relationship Id="rId21" Type="http://schemas.openxmlformats.org/officeDocument/2006/relationships/image" Target="../media/image222.png"/><Relationship Id="rId7" Type="http://schemas.openxmlformats.org/officeDocument/2006/relationships/image" Target="../media/image215.png"/><Relationship Id="rId12" Type="http://schemas.openxmlformats.org/officeDocument/2006/relationships/customXml" Target="../ink/ink195.xml"/><Relationship Id="rId17" Type="http://schemas.openxmlformats.org/officeDocument/2006/relationships/image" Target="../media/image220.png"/><Relationship Id="rId25" Type="http://schemas.openxmlformats.org/officeDocument/2006/relationships/image" Target="../media/image224.png"/><Relationship Id="rId33" Type="http://schemas.openxmlformats.org/officeDocument/2006/relationships/image" Target="../media/image228.png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197.xml"/><Relationship Id="rId20" Type="http://schemas.openxmlformats.org/officeDocument/2006/relationships/customXml" Target="../ink/ink199.xml"/><Relationship Id="rId29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2.xml"/><Relationship Id="rId11" Type="http://schemas.openxmlformats.org/officeDocument/2006/relationships/image" Target="../media/image217.png"/><Relationship Id="rId24" Type="http://schemas.openxmlformats.org/officeDocument/2006/relationships/customXml" Target="../ink/ink201.xml"/><Relationship Id="rId32" Type="http://schemas.openxmlformats.org/officeDocument/2006/relationships/customXml" Target="../ink/ink205.xml"/><Relationship Id="rId5" Type="http://schemas.openxmlformats.org/officeDocument/2006/relationships/image" Target="../media/image214.png"/><Relationship Id="rId15" Type="http://schemas.openxmlformats.org/officeDocument/2006/relationships/image" Target="../media/image219.png"/><Relationship Id="rId23" Type="http://schemas.openxmlformats.org/officeDocument/2006/relationships/image" Target="../media/image223.png"/><Relationship Id="rId28" Type="http://schemas.openxmlformats.org/officeDocument/2006/relationships/customXml" Target="../ink/ink203.xml"/><Relationship Id="rId10" Type="http://schemas.openxmlformats.org/officeDocument/2006/relationships/customXml" Target="../ink/ink194.xml"/><Relationship Id="rId19" Type="http://schemas.openxmlformats.org/officeDocument/2006/relationships/image" Target="../media/image221.png"/><Relationship Id="rId31" Type="http://schemas.openxmlformats.org/officeDocument/2006/relationships/image" Target="../media/image227.png"/><Relationship Id="rId4" Type="http://schemas.openxmlformats.org/officeDocument/2006/relationships/image" Target="../media/image22.png"/><Relationship Id="rId9" Type="http://schemas.openxmlformats.org/officeDocument/2006/relationships/image" Target="../media/image216.png"/><Relationship Id="rId14" Type="http://schemas.openxmlformats.org/officeDocument/2006/relationships/customXml" Target="../ink/ink196.xml"/><Relationship Id="rId22" Type="http://schemas.openxmlformats.org/officeDocument/2006/relationships/customXml" Target="../ink/ink200.xml"/><Relationship Id="rId27" Type="http://schemas.openxmlformats.org/officeDocument/2006/relationships/image" Target="../media/image225.png"/><Relationship Id="rId30" Type="http://schemas.openxmlformats.org/officeDocument/2006/relationships/customXml" Target="../ink/ink204.xml"/><Relationship Id="rId8" Type="http://schemas.openxmlformats.org/officeDocument/2006/relationships/customXml" Target="../ink/ink19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.xml"/><Relationship Id="rId21" Type="http://schemas.openxmlformats.org/officeDocument/2006/relationships/customXml" Target="../ink/ink215.xml"/><Relationship Id="rId42" Type="http://schemas.openxmlformats.org/officeDocument/2006/relationships/image" Target="../media/image248.png"/><Relationship Id="rId63" Type="http://schemas.openxmlformats.org/officeDocument/2006/relationships/customXml" Target="../ink/ink236.xml"/><Relationship Id="rId84" Type="http://schemas.openxmlformats.org/officeDocument/2006/relationships/image" Target="../media/image269.png"/><Relationship Id="rId138" Type="http://schemas.openxmlformats.org/officeDocument/2006/relationships/image" Target="../media/image296.png"/><Relationship Id="rId16" Type="http://schemas.openxmlformats.org/officeDocument/2006/relationships/image" Target="../media/image236.png"/><Relationship Id="rId107" Type="http://schemas.openxmlformats.org/officeDocument/2006/relationships/customXml" Target="../ink/ink258.xml"/><Relationship Id="rId11" Type="http://schemas.openxmlformats.org/officeDocument/2006/relationships/customXml" Target="../ink/ink210.xml"/><Relationship Id="rId32" Type="http://schemas.openxmlformats.org/officeDocument/2006/relationships/image" Target="../media/image243.png"/><Relationship Id="rId37" Type="http://schemas.openxmlformats.org/officeDocument/2006/relationships/customXml" Target="../ink/ink223.xml"/><Relationship Id="rId53" Type="http://schemas.openxmlformats.org/officeDocument/2006/relationships/customXml" Target="../ink/ink231.xml"/><Relationship Id="rId58" Type="http://schemas.openxmlformats.org/officeDocument/2006/relationships/image" Target="../media/image256.png"/><Relationship Id="rId74" Type="http://schemas.openxmlformats.org/officeDocument/2006/relationships/image" Target="../media/image264.png"/><Relationship Id="rId79" Type="http://schemas.openxmlformats.org/officeDocument/2006/relationships/customXml" Target="../ink/ink244.xml"/><Relationship Id="rId102" Type="http://schemas.openxmlformats.org/officeDocument/2006/relationships/image" Target="../media/image278.png"/><Relationship Id="rId123" Type="http://schemas.openxmlformats.org/officeDocument/2006/relationships/customXml" Target="../ink/ink266.xml"/><Relationship Id="rId128" Type="http://schemas.openxmlformats.org/officeDocument/2006/relationships/image" Target="../media/image291.png"/><Relationship Id="rId5" Type="http://schemas.openxmlformats.org/officeDocument/2006/relationships/customXml" Target="../ink/ink207.xml"/><Relationship Id="rId90" Type="http://schemas.openxmlformats.org/officeDocument/2006/relationships/image" Target="../media/image272.png"/><Relationship Id="rId95" Type="http://schemas.openxmlformats.org/officeDocument/2006/relationships/customXml" Target="../ink/ink252.xml"/><Relationship Id="rId22" Type="http://schemas.openxmlformats.org/officeDocument/2006/relationships/image" Target="../media/image30.png"/><Relationship Id="rId27" Type="http://schemas.openxmlformats.org/officeDocument/2006/relationships/customXml" Target="../ink/ink218.xml"/><Relationship Id="rId43" Type="http://schemas.openxmlformats.org/officeDocument/2006/relationships/customXml" Target="../ink/ink226.xml"/><Relationship Id="rId48" Type="http://schemas.openxmlformats.org/officeDocument/2006/relationships/image" Target="../media/image251.png"/><Relationship Id="rId64" Type="http://schemas.openxmlformats.org/officeDocument/2006/relationships/image" Target="../media/image259.png"/><Relationship Id="rId69" Type="http://schemas.openxmlformats.org/officeDocument/2006/relationships/customXml" Target="../ink/ink239.xml"/><Relationship Id="rId113" Type="http://schemas.openxmlformats.org/officeDocument/2006/relationships/customXml" Target="../ink/ink261.xml"/><Relationship Id="rId118" Type="http://schemas.openxmlformats.org/officeDocument/2006/relationships/image" Target="../media/image286.png"/><Relationship Id="rId134" Type="http://schemas.openxmlformats.org/officeDocument/2006/relationships/image" Target="../media/image294.png"/><Relationship Id="rId80" Type="http://schemas.openxmlformats.org/officeDocument/2006/relationships/image" Target="../media/image267.png"/><Relationship Id="rId85" Type="http://schemas.openxmlformats.org/officeDocument/2006/relationships/customXml" Target="../ink/ink247.xml"/><Relationship Id="rId12" Type="http://schemas.openxmlformats.org/officeDocument/2006/relationships/image" Target="../media/image234.png"/><Relationship Id="rId17" Type="http://schemas.openxmlformats.org/officeDocument/2006/relationships/customXml" Target="../ink/ink213.xml"/><Relationship Id="rId33" Type="http://schemas.openxmlformats.org/officeDocument/2006/relationships/customXml" Target="../ink/ink221.xml"/><Relationship Id="rId38" Type="http://schemas.openxmlformats.org/officeDocument/2006/relationships/image" Target="../media/image246.png"/><Relationship Id="rId59" Type="http://schemas.openxmlformats.org/officeDocument/2006/relationships/customXml" Target="../ink/ink234.xml"/><Relationship Id="rId103" Type="http://schemas.openxmlformats.org/officeDocument/2006/relationships/customXml" Target="../ink/ink256.xml"/><Relationship Id="rId108" Type="http://schemas.openxmlformats.org/officeDocument/2006/relationships/image" Target="../media/image281.png"/><Relationship Id="rId124" Type="http://schemas.openxmlformats.org/officeDocument/2006/relationships/image" Target="../media/image289.png"/><Relationship Id="rId129" Type="http://schemas.openxmlformats.org/officeDocument/2006/relationships/customXml" Target="../ink/ink269.xml"/><Relationship Id="rId54" Type="http://schemas.openxmlformats.org/officeDocument/2006/relationships/image" Target="../media/image254.png"/><Relationship Id="rId70" Type="http://schemas.openxmlformats.org/officeDocument/2006/relationships/image" Target="../media/image262.png"/><Relationship Id="rId75" Type="http://schemas.openxmlformats.org/officeDocument/2006/relationships/customXml" Target="../ink/ink242.xml"/><Relationship Id="rId91" Type="http://schemas.openxmlformats.org/officeDocument/2006/relationships/customXml" Target="../ink/ink250.xml"/><Relationship Id="rId96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23" Type="http://schemas.openxmlformats.org/officeDocument/2006/relationships/customXml" Target="../ink/ink216.xml"/><Relationship Id="rId28" Type="http://schemas.openxmlformats.org/officeDocument/2006/relationships/image" Target="../media/image241.png"/><Relationship Id="rId49" Type="http://schemas.openxmlformats.org/officeDocument/2006/relationships/customXml" Target="../ink/ink229.xml"/><Relationship Id="rId114" Type="http://schemas.openxmlformats.org/officeDocument/2006/relationships/image" Target="../media/image284.png"/><Relationship Id="rId119" Type="http://schemas.openxmlformats.org/officeDocument/2006/relationships/customXml" Target="../ink/ink264.xml"/><Relationship Id="rId44" Type="http://schemas.openxmlformats.org/officeDocument/2006/relationships/image" Target="../media/image249.png"/><Relationship Id="rId60" Type="http://schemas.openxmlformats.org/officeDocument/2006/relationships/image" Target="../media/image257.png"/><Relationship Id="rId65" Type="http://schemas.openxmlformats.org/officeDocument/2006/relationships/customXml" Target="../ink/ink237.xml"/><Relationship Id="rId81" Type="http://schemas.openxmlformats.org/officeDocument/2006/relationships/customXml" Target="../ink/ink245.xml"/><Relationship Id="rId86" Type="http://schemas.openxmlformats.org/officeDocument/2006/relationships/image" Target="../media/image270.png"/><Relationship Id="rId130" Type="http://schemas.openxmlformats.org/officeDocument/2006/relationships/image" Target="../media/image292.png"/><Relationship Id="rId135" Type="http://schemas.openxmlformats.org/officeDocument/2006/relationships/customXml" Target="../ink/ink272.xml"/><Relationship Id="rId13" Type="http://schemas.openxmlformats.org/officeDocument/2006/relationships/customXml" Target="../ink/ink211.xml"/><Relationship Id="rId18" Type="http://schemas.openxmlformats.org/officeDocument/2006/relationships/image" Target="../media/image237.png"/><Relationship Id="rId39" Type="http://schemas.openxmlformats.org/officeDocument/2006/relationships/customXml" Target="../ink/ink224.xml"/><Relationship Id="rId109" Type="http://schemas.openxmlformats.org/officeDocument/2006/relationships/customXml" Target="../ink/ink259.xml"/><Relationship Id="rId34" Type="http://schemas.openxmlformats.org/officeDocument/2006/relationships/image" Target="../media/image244.png"/><Relationship Id="rId50" Type="http://schemas.openxmlformats.org/officeDocument/2006/relationships/image" Target="../media/image252.png"/><Relationship Id="rId55" Type="http://schemas.openxmlformats.org/officeDocument/2006/relationships/customXml" Target="../ink/ink232.xml"/><Relationship Id="rId76" Type="http://schemas.openxmlformats.org/officeDocument/2006/relationships/image" Target="../media/image265.png"/><Relationship Id="rId97" Type="http://schemas.openxmlformats.org/officeDocument/2006/relationships/customXml" Target="../ink/ink253.xml"/><Relationship Id="rId104" Type="http://schemas.openxmlformats.org/officeDocument/2006/relationships/image" Target="../media/image279.png"/><Relationship Id="rId120" Type="http://schemas.openxmlformats.org/officeDocument/2006/relationships/image" Target="../media/image287.png"/><Relationship Id="rId125" Type="http://schemas.openxmlformats.org/officeDocument/2006/relationships/customXml" Target="../ink/ink267.xml"/><Relationship Id="rId7" Type="http://schemas.openxmlformats.org/officeDocument/2006/relationships/customXml" Target="../ink/ink208.xml"/><Relationship Id="rId71" Type="http://schemas.openxmlformats.org/officeDocument/2006/relationships/customXml" Target="../ink/ink240.xml"/><Relationship Id="rId92" Type="http://schemas.openxmlformats.org/officeDocument/2006/relationships/image" Target="../media/image273.png"/><Relationship Id="rId2" Type="http://schemas.openxmlformats.org/officeDocument/2006/relationships/notesSlide" Target="../notesSlides/notesSlide33.xml"/><Relationship Id="rId29" Type="http://schemas.openxmlformats.org/officeDocument/2006/relationships/customXml" Target="../ink/ink219.xml"/><Relationship Id="rId24" Type="http://schemas.openxmlformats.org/officeDocument/2006/relationships/image" Target="../media/image239.png"/><Relationship Id="rId40" Type="http://schemas.openxmlformats.org/officeDocument/2006/relationships/image" Target="../media/image247.png"/><Relationship Id="rId45" Type="http://schemas.openxmlformats.org/officeDocument/2006/relationships/customXml" Target="../ink/ink227.xml"/><Relationship Id="rId66" Type="http://schemas.openxmlformats.org/officeDocument/2006/relationships/image" Target="../media/image260.png"/><Relationship Id="rId87" Type="http://schemas.openxmlformats.org/officeDocument/2006/relationships/customXml" Target="../ink/ink248.xml"/><Relationship Id="rId110" Type="http://schemas.openxmlformats.org/officeDocument/2006/relationships/image" Target="../media/image282.png"/><Relationship Id="rId115" Type="http://schemas.openxmlformats.org/officeDocument/2006/relationships/customXml" Target="../ink/ink262.xml"/><Relationship Id="rId131" Type="http://schemas.openxmlformats.org/officeDocument/2006/relationships/customXml" Target="../ink/ink270.xml"/><Relationship Id="rId136" Type="http://schemas.openxmlformats.org/officeDocument/2006/relationships/image" Target="../media/image295.png"/><Relationship Id="rId61" Type="http://schemas.openxmlformats.org/officeDocument/2006/relationships/customXml" Target="../ink/ink235.xml"/><Relationship Id="rId82" Type="http://schemas.openxmlformats.org/officeDocument/2006/relationships/image" Target="../media/image268.png"/><Relationship Id="rId19" Type="http://schemas.openxmlformats.org/officeDocument/2006/relationships/customXml" Target="../ink/ink214.xml"/><Relationship Id="rId14" Type="http://schemas.openxmlformats.org/officeDocument/2006/relationships/image" Target="../media/image235.png"/><Relationship Id="rId30" Type="http://schemas.openxmlformats.org/officeDocument/2006/relationships/image" Target="../media/image242.png"/><Relationship Id="rId35" Type="http://schemas.openxmlformats.org/officeDocument/2006/relationships/customXml" Target="../ink/ink222.xml"/><Relationship Id="rId56" Type="http://schemas.openxmlformats.org/officeDocument/2006/relationships/image" Target="../media/image255.png"/><Relationship Id="rId77" Type="http://schemas.openxmlformats.org/officeDocument/2006/relationships/customXml" Target="../ink/ink243.xml"/><Relationship Id="rId100" Type="http://schemas.openxmlformats.org/officeDocument/2006/relationships/image" Target="../media/image277.png"/><Relationship Id="rId105" Type="http://schemas.openxmlformats.org/officeDocument/2006/relationships/customXml" Target="../ink/ink257.xml"/><Relationship Id="rId126" Type="http://schemas.openxmlformats.org/officeDocument/2006/relationships/image" Target="../media/image290.png"/><Relationship Id="rId8" Type="http://schemas.openxmlformats.org/officeDocument/2006/relationships/image" Target="../media/image232.png"/><Relationship Id="rId51" Type="http://schemas.openxmlformats.org/officeDocument/2006/relationships/customXml" Target="../ink/ink230.xml"/><Relationship Id="rId72" Type="http://schemas.openxmlformats.org/officeDocument/2006/relationships/image" Target="../media/image263.png"/><Relationship Id="rId93" Type="http://schemas.openxmlformats.org/officeDocument/2006/relationships/customXml" Target="../ink/ink251.xml"/><Relationship Id="rId98" Type="http://schemas.openxmlformats.org/officeDocument/2006/relationships/image" Target="../media/image276.png"/><Relationship Id="rId121" Type="http://schemas.openxmlformats.org/officeDocument/2006/relationships/customXml" Target="../ink/ink265.xml"/><Relationship Id="rId3" Type="http://schemas.openxmlformats.org/officeDocument/2006/relationships/customXml" Target="../ink/ink206.xml"/><Relationship Id="rId25" Type="http://schemas.openxmlformats.org/officeDocument/2006/relationships/customXml" Target="../ink/ink217.xml"/><Relationship Id="rId46" Type="http://schemas.openxmlformats.org/officeDocument/2006/relationships/image" Target="../media/image250.png"/><Relationship Id="rId67" Type="http://schemas.openxmlformats.org/officeDocument/2006/relationships/customXml" Target="../ink/ink238.xml"/><Relationship Id="rId116" Type="http://schemas.openxmlformats.org/officeDocument/2006/relationships/image" Target="../media/image285.png"/><Relationship Id="rId137" Type="http://schemas.openxmlformats.org/officeDocument/2006/relationships/customXml" Target="../ink/ink273.xml"/><Relationship Id="rId20" Type="http://schemas.openxmlformats.org/officeDocument/2006/relationships/image" Target="../media/image238.png"/><Relationship Id="rId41" Type="http://schemas.openxmlformats.org/officeDocument/2006/relationships/customXml" Target="../ink/ink225.xml"/><Relationship Id="rId62" Type="http://schemas.openxmlformats.org/officeDocument/2006/relationships/image" Target="../media/image258.png"/><Relationship Id="rId83" Type="http://schemas.openxmlformats.org/officeDocument/2006/relationships/customXml" Target="../ink/ink246.xml"/><Relationship Id="rId88" Type="http://schemas.openxmlformats.org/officeDocument/2006/relationships/image" Target="../media/image271.png"/><Relationship Id="rId111" Type="http://schemas.openxmlformats.org/officeDocument/2006/relationships/customXml" Target="../ink/ink260.xml"/><Relationship Id="rId132" Type="http://schemas.openxmlformats.org/officeDocument/2006/relationships/image" Target="../media/image293.png"/><Relationship Id="rId15" Type="http://schemas.openxmlformats.org/officeDocument/2006/relationships/customXml" Target="../ink/ink212.xml"/><Relationship Id="rId36" Type="http://schemas.openxmlformats.org/officeDocument/2006/relationships/image" Target="../media/image245.png"/><Relationship Id="rId57" Type="http://schemas.openxmlformats.org/officeDocument/2006/relationships/customXml" Target="../ink/ink233.xml"/><Relationship Id="rId106" Type="http://schemas.openxmlformats.org/officeDocument/2006/relationships/image" Target="../media/image280.png"/><Relationship Id="rId127" Type="http://schemas.openxmlformats.org/officeDocument/2006/relationships/customXml" Target="../ink/ink268.xml"/><Relationship Id="rId10" Type="http://schemas.openxmlformats.org/officeDocument/2006/relationships/image" Target="../media/image233.png"/><Relationship Id="rId31" Type="http://schemas.openxmlformats.org/officeDocument/2006/relationships/customXml" Target="../ink/ink220.xml"/><Relationship Id="rId52" Type="http://schemas.openxmlformats.org/officeDocument/2006/relationships/image" Target="../media/image253.png"/><Relationship Id="rId73" Type="http://schemas.openxmlformats.org/officeDocument/2006/relationships/customXml" Target="../ink/ink241.xml"/><Relationship Id="rId78" Type="http://schemas.openxmlformats.org/officeDocument/2006/relationships/image" Target="../media/image266.png"/><Relationship Id="rId94" Type="http://schemas.openxmlformats.org/officeDocument/2006/relationships/image" Target="../media/image274.png"/><Relationship Id="rId99" Type="http://schemas.openxmlformats.org/officeDocument/2006/relationships/customXml" Target="../ink/ink254.xml"/><Relationship Id="rId101" Type="http://schemas.openxmlformats.org/officeDocument/2006/relationships/customXml" Target="../ink/ink255.xml"/><Relationship Id="rId122" Type="http://schemas.openxmlformats.org/officeDocument/2006/relationships/image" Target="../media/image288.png"/><Relationship Id="rId4" Type="http://schemas.openxmlformats.org/officeDocument/2006/relationships/image" Target="../media/image230.png"/><Relationship Id="rId9" Type="http://schemas.openxmlformats.org/officeDocument/2006/relationships/customXml" Target="../ink/ink209.xml"/><Relationship Id="rId26" Type="http://schemas.openxmlformats.org/officeDocument/2006/relationships/image" Target="../media/image240.png"/><Relationship Id="rId47" Type="http://schemas.openxmlformats.org/officeDocument/2006/relationships/customXml" Target="../ink/ink228.xml"/><Relationship Id="rId68" Type="http://schemas.openxmlformats.org/officeDocument/2006/relationships/image" Target="../media/image261.png"/><Relationship Id="rId89" Type="http://schemas.openxmlformats.org/officeDocument/2006/relationships/customXml" Target="../ink/ink249.xml"/><Relationship Id="rId112" Type="http://schemas.openxmlformats.org/officeDocument/2006/relationships/image" Target="../media/image283.png"/><Relationship Id="rId133" Type="http://schemas.openxmlformats.org/officeDocument/2006/relationships/customXml" Target="../ink/ink27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9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slide" Target="slide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.xml"/><Relationship Id="rId5" Type="http://schemas.openxmlformats.org/officeDocument/2006/relationships/image" Target="../media/image299.png"/><Relationship Id="rId4" Type="http://schemas.openxmlformats.org/officeDocument/2006/relationships/customXml" Target="../ink/ink27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7.png"/><Relationship Id="rId7" Type="http://schemas.openxmlformats.org/officeDocument/2006/relationships/slide" Target="slide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slide" Target="slide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16.png"/><Relationship Id="rId7" Type="http://schemas.openxmlformats.org/officeDocument/2006/relationships/customXml" Target="../ink/ink27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276.xml"/><Relationship Id="rId10" Type="http://schemas.openxmlformats.org/officeDocument/2006/relationships/image" Target="../media/image303.png"/><Relationship Id="rId4" Type="http://schemas.openxmlformats.org/officeDocument/2006/relationships/image" Target="../media/image301.png"/><Relationship Id="rId9" Type="http://schemas.openxmlformats.org/officeDocument/2006/relationships/customXml" Target="../ink/ink27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customXml" Target="../ink/ink27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5.png"/><Relationship Id="rId4" Type="http://schemas.openxmlformats.org/officeDocument/2006/relationships/customXml" Target="../ink/ink280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6.png"/><Relationship Id="rId21" Type="http://schemas.openxmlformats.org/officeDocument/2006/relationships/customXml" Target="../ink/ink290.xml"/><Relationship Id="rId42" Type="http://schemas.openxmlformats.org/officeDocument/2006/relationships/image" Target="../media/image324.png"/><Relationship Id="rId47" Type="http://schemas.openxmlformats.org/officeDocument/2006/relationships/customXml" Target="../ink/ink303.xml"/><Relationship Id="rId63" Type="http://schemas.openxmlformats.org/officeDocument/2006/relationships/customXml" Target="../ink/ink311.xml"/><Relationship Id="rId68" Type="http://schemas.openxmlformats.org/officeDocument/2006/relationships/image" Target="../media/image337.png"/><Relationship Id="rId84" Type="http://schemas.openxmlformats.org/officeDocument/2006/relationships/image" Target="../media/image345.png"/><Relationship Id="rId89" Type="http://schemas.openxmlformats.org/officeDocument/2006/relationships/customXml" Target="../ink/ink324.xml"/><Relationship Id="rId16" Type="http://schemas.openxmlformats.org/officeDocument/2006/relationships/image" Target="../media/image312.png"/><Relationship Id="rId11" Type="http://schemas.openxmlformats.org/officeDocument/2006/relationships/customXml" Target="../ink/ink285.xml"/><Relationship Id="rId32" Type="http://schemas.openxmlformats.org/officeDocument/2006/relationships/image" Target="../media/image319.png"/><Relationship Id="rId37" Type="http://schemas.openxmlformats.org/officeDocument/2006/relationships/customXml" Target="../ink/ink298.xml"/><Relationship Id="rId53" Type="http://schemas.openxmlformats.org/officeDocument/2006/relationships/customXml" Target="../ink/ink306.xml"/><Relationship Id="rId58" Type="http://schemas.openxmlformats.org/officeDocument/2006/relationships/image" Target="../media/image332.png"/><Relationship Id="rId74" Type="http://schemas.openxmlformats.org/officeDocument/2006/relationships/image" Target="../media/image340.png"/><Relationship Id="rId79" Type="http://schemas.openxmlformats.org/officeDocument/2006/relationships/customXml" Target="../ink/ink319.xml"/><Relationship Id="rId5" Type="http://schemas.openxmlformats.org/officeDocument/2006/relationships/customXml" Target="../ink/ink282.xml"/><Relationship Id="rId90" Type="http://schemas.openxmlformats.org/officeDocument/2006/relationships/image" Target="../media/image348.png"/><Relationship Id="rId14" Type="http://schemas.openxmlformats.org/officeDocument/2006/relationships/image" Target="../media/image311.png"/><Relationship Id="rId22" Type="http://schemas.openxmlformats.org/officeDocument/2006/relationships/image" Target="../media/image314.png"/><Relationship Id="rId27" Type="http://schemas.openxmlformats.org/officeDocument/2006/relationships/customXml" Target="../ink/ink293.xml"/><Relationship Id="rId30" Type="http://schemas.openxmlformats.org/officeDocument/2006/relationships/image" Target="../media/image318.png"/><Relationship Id="rId35" Type="http://schemas.openxmlformats.org/officeDocument/2006/relationships/customXml" Target="../ink/ink297.xml"/><Relationship Id="rId43" Type="http://schemas.openxmlformats.org/officeDocument/2006/relationships/customXml" Target="../ink/ink301.xml"/><Relationship Id="rId48" Type="http://schemas.openxmlformats.org/officeDocument/2006/relationships/image" Target="../media/image327.png"/><Relationship Id="rId56" Type="http://schemas.openxmlformats.org/officeDocument/2006/relationships/image" Target="../media/image331.png"/><Relationship Id="rId64" Type="http://schemas.openxmlformats.org/officeDocument/2006/relationships/image" Target="../media/image335.png"/><Relationship Id="rId69" Type="http://schemas.openxmlformats.org/officeDocument/2006/relationships/customXml" Target="../ink/ink314.xml"/><Relationship Id="rId77" Type="http://schemas.openxmlformats.org/officeDocument/2006/relationships/customXml" Target="../ink/ink318.xml"/><Relationship Id="rId8" Type="http://schemas.openxmlformats.org/officeDocument/2006/relationships/image" Target="../media/image308.png"/><Relationship Id="rId51" Type="http://schemas.openxmlformats.org/officeDocument/2006/relationships/customXml" Target="../ink/ink305.xml"/><Relationship Id="rId72" Type="http://schemas.openxmlformats.org/officeDocument/2006/relationships/image" Target="../media/image339.png"/><Relationship Id="rId80" Type="http://schemas.openxmlformats.org/officeDocument/2006/relationships/image" Target="../media/image343.png"/><Relationship Id="rId85" Type="http://schemas.openxmlformats.org/officeDocument/2006/relationships/customXml" Target="../ink/ink322.xml"/><Relationship Id="rId3" Type="http://schemas.openxmlformats.org/officeDocument/2006/relationships/customXml" Target="../ink/ink281.xml"/><Relationship Id="rId12" Type="http://schemas.openxmlformats.org/officeDocument/2006/relationships/image" Target="../media/image310.png"/><Relationship Id="rId17" Type="http://schemas.openxmlformats.org/officeDocument/2006/relationships/customXml" Target="../ink/ink288.xml"/><Relationship Id="rId25" Type="http://schemas.openxmlformats.org/officeDocument/2006/relationships/customXml" Target="../ink/ink292.xml"/><Relationship Id="rId33" Type="http://schemas.openxmlformats.org/officeDocument/2006/relationships/customXml" Target="../ink/ink296.xml"/><Relationship Id="rId38" Type="http://schemas.openxmlformats.org/officeDocument/2006/relationships/image" Target="../media/image322.png"/><Relationship Id="rId46" Type="http://schemas.openxmlformats.org/officeDocument/2006/relationships/image" Target="../media/image326.png"/><Relationship Id="rId59" Type="http://schemas.openxmlformats.org/officeDocument/2006/relationships/customXml" Target="../ink/ink309.xml"/><Relationship Id="rId67" Type="http://schemas.openxmlformats.org/officeDocument/2006/relationships/customXml" Target="../ink/ink313.xml"/><Relationship Id="rId20" Type="http://schemas.openxmlformats.org/officeDocument/2006/relationships/image" Target="../media/image117.png"/><Relationship Id="rId41" Type="http://schemas.openxmlformats.org/officeDocument/2006/relationships/customXml" Target="../ink/ink300.xml"/><Relationship Id="rId54" Type="http://schemas.openxmlformats.org/officeDocument/2006/relationships/image" Target="../media/image330.png"/><Relationship Id="rId62" Type="http://schemas.openxmlformats.org/officeDocument/2006/relationships/image" Target="../media/image334.png"/><Relationship Id="rId70" Type="http://schemas.openxmlformats.org/officeDocument/2006/relationships/image" Target="../media/image338.png"/><Relationship Id="rId75" Type="http://schemas.openxmlformats.org/officeDocument/2006/relationships/customXml" Target="../ink/ink317.xml"/><Relationship Id="rId83" Type="http://schemas.openxmlformats.org/officeDocument/2006/relationships/customXml" Target="../ink/ink321.xml"/><Relationship Id="rId88" Type="http://schemas.openxmlformats.org/officeDocument/2006/relationships/image" Target="../media/image347.png"/><Relationship Id="rId91" Type="http://schemas.openxmlformats.org/officeDocument/2006/relationships/customXml" Target="../ink/ink3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15" Type="http://schemas.openxmlformats.org/officeDocument/2006/relationships/customXml" Target="../ink/ink287.xml"/><Relationship Id="rId23" Type="http://schemas.openxmlformats.org/officeDocument/2006/relationships/customXml" Target="../ink/ink291.xml"/><Relationship Id="rId28" Type="http://schemas.openxmlformats.org/officeDocument/2006/relationships/image" Target="../media/image317.png"/><Relationship Id="rId36" Type="http://schemas.openxmlformats.org/officeDocument/2006/relationships/image" Target="../media/image321.png"/><Relationship Id="rId49" Type="http://schemas.openxmlformats.org/officeDocument/2006/relationships/customXml" Target="../ink/ink304.xml"/><Relationship Id="rId57" Type="http://schemas.openxmlformats.org/officeDocument/2006/relationships/customXml" Target="../ink/ink308.xml"/><Relationship Id="rId10" Type="http://schemas.openxmlformats.org/officeDocument/2006/relationships/image" Target="../media/image309.png"/><Relationship Id="rId31" Type="http://schemas.openxmlformats.org/officeDocument/2006/relationships/customXml" Target="../ink/ink295.xml"/><Relationship Id="rId44" Type="http://schemas.openxmlformats.org/officeDocument/2006/relationships/image" Target="../media/image325.png"/><Relationship Id="rId52" Type="http://schemas.openxmlformats.org/officeDocument/2006/relationships/image" Target="../media/image329.png"/><Relationship Id="rId60" Type="http://schemas.openxmlformats.org/officeDocument/2006/relationships/image" Target="../media/image333.png"/><Relationship Id="rId65" Type="http://schemas.openxmlformats.org/officeDocument/2006/relationships/customXml" Target="../ink/ink312.xml"/><Relationship Id="rId73" Type="http://schemas.openxmlformats.org/officeDocument/2006/relationships/customXml" Target="../ink/ink316.xml"/><Relationship Id="rId78" Type="http://schemas.openxmlformats.org/officeDocument/2006/relationships/image" Target="../media/image342.png"/><Relationship Id="rId81" Type="http://schemas.openxmlformats.org/officeDocument/2006/relationships/customXml" Target="../ink/ink320.xml"/><Relationship Id="rId86" Type="http://schemas.openxmlformats.org/officeDocument/2006/relationships/image" Target="../media/image346.png"/><Relationship Id="rId4" Type="http://schemas.openxmlformats.org/officeDocument/2006/relationships/image" Target="../media/image306.png"/><Relationship Id="rId9" Type="http://schemas.openxmlformats.org/officeDocument/2006/relationships/customXml" Target="../ink/ink284.xml"/><Relationship Id="rId13" Type="http://schemas.openxmlformats.org/officeDocument/2006/relationships/customXml" Target="../ink/ink286.xml"/><Relationship Id="rId18" Type="http://schemas.openxmlformats.org/officeDocument/2006/relationships/image" Target="../media/image313.png"/><Relationship Id="rId39" Type="http://schemas.openxmlformats.org/officeDocument/2006/relationships/customXml" Target="../ink/ink299.xml"/><Relationship Id="rId34" Type="http://schemas.openxmlformats.org/officeDocument/2006/relationships/image" Target="../media/image320.png"/><Relationship Id="rId50" Type="http://schemas.openxmlformats.org/officeDocument/2006/relationships/image" Target="../media/image328.png"/><Relationship Id="rId55" Type="http://schemas.openxmlformats.org/officeDocument/2006/relationships/customXml" Target="../ink/ink307.xml"/><Relationship Id="rId76" Type="http://schemas.openxmlformats.org/officeDocument/2006/relationships/image" Target="../media/image341.png"/><Relationship Id="rId7" Type="http://schemas.openxmlformats.org/officeDocument/2006/relationships/customXml" Target="../ink/ink283.xml"/><Relationship Id="rId71" Type="http://schemas.openxmlformats.org/officeDocument/2006/relationships/customXml" Target="../ink/ink315.xml"/><Relationship Id="rId92" Type="http://schemas.openxmlformats.org/officeDocument/2006/relationships/image" Target="../media/image349.png"/><Relationship Id="rId2" Type="http://schemas.openxmlformats.org/officeDocument/2006/relationships/notesSlide" Target="../notesSlides/notesSlide43.xml"/><Relationship Id="rId29" Type="http://schemas.openxmlformats.org/officeDocument/2006/relationships/customXml" Target="../ink/ink294.xml"/><Relationship Id="rId24" Type="http://schemas.openxmlformats.org/officeDocument/2006/relationships/image" Target="../media/image315.png"/><Relationship Id="rId40" Type="http://schemas.openxmlformats.org/officeDocument/2006/relationships/image" Target="../media/image323.png"/><Relationship Id="rId45" Type="http://schemas.openxmlformats.org/officeDocument/2006/relationships/customXml" Target="../ink/ink302.xml"/><Relationship Id="rId66" Type="http://schemas.openxmlformats.org/officeDocument/2006/relationships/image" Target="../media/image336.png"/><Relationship Id="rId87" Type="http://schemas.openxmlformats.org/officeDocument/2006/relationships/customXml" Target="../ink/ink323.xml"/><Relationship Id="rId61" Type="http://schemas.openxmlformats.org/officeDocument/2006/relationships/customXml" Target="../ink/ink310.xml"/><Relationship Id="rId82" Type="http://schemas.openxmlformats.org/officeDocument/2006/relationships/image" Target="../media/image344.png"/><Relationship Id="rId19" Type="http://schemas.openxmlformats.org/officeDocument/2006/relationships/customXml" Target="../ink/ink289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4.png"/><Relationship Id="rId18" Type="http://schemas.openxmlformats.org/officeDocument/2006/relationships/customXml" Target="../ink/ink333.xml"/><Relationship Id="rId26" Type="http://schemas.openxmlformats.org/officeDocument/2006/relationships/customXml" Target="../ink/ink337.xml"/><Relationship Id="rId39" Type="http://schemas.openxmlformats.org/officeDocument/2006/relationships/image" Target="../media/image367.png"/><Relationship Id="rId21" Type="http://schemas.openxmlformats.org/officeDocument/2006/relationships/image" Target="../media/image358.png"/><Relationship Id="rId34" Type="http://schemas.openxmlformats.org/officeDocument/2006/relationships/customXml" Target="../ink/ink341.xml"/><Relationship Id="rId42" Type="http://schemas.openxmlformats.org/officeDocument/2006/relationships/customXml" Target="../ink/ink345.xml"/><Relationship Id="rId47" Type="http://schemas.openxmlformats.org/officeDocument/2006/relationships/image" Target="../media/image371.png"/><Relationship Id="rId50" Type="http://schemas.openxmlformats.org/officeDocument/2006/relationships/customXml" Target="../ink/ink349.xml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44.xml"/><Relationship Id="rId16" Type="http://schemas.openxmlformats.org/officeDocument/2006/relationships/customXml" Target="../ink/ink332.xml"/><Relationship Id="rId29" Type="http://schemas.openxmlformats.org/officeDocument/2006/relationships/image" Target="../media/image362.png"/><Relationship Id="rId11" Type="http://schemas.openxmlformats.org/officeDocument/2006/relationships/image" Target="../media/image353.png"/><Relationship Id="rId24" Type="http://schemas.openxmlformats.org/officeDocument/2006/relationships/customXml" Target="../ink/ink336.xml"/><Relationship Id="rId32" Type="http://schemas.openxmlformats.org/officeDocument/2006/relationships/customXml" Target="../ink/ink340.xml"/><Relationship Id="rId37" Type="http://schemas.openxmlformats.org/officeDocument/2006/relationships/image" Target="../media/image366.png"/><Relationship Id="rId40" Type="http://schemas.openxmlformats.org/officeDocument/2006/relationships/customXml" Target="../ink/ink344.xml"/><Relationship Id="rId45" Type="http://schemas.openxmlformats.org/officeDocument/2006/relationships/image" Target="../media/image370.png"/><Relationship Id="rId5" Type="http://schemas.openxmlformats.org/officeDocument/2006/relationships/image" Target="../media/image350.png"/><Relationship Id="rId15" Type="http://schemas.openxmlformats.org/officeDocument/2006/relationships/image" Target="../media/image355.png"/><Relationship Id="rId23" Type="http://schemas.openxmlformats.org/officeDocument/2006/relationships/image" Target="../media/image359.png"/><Relationship Id="rId28" Type="http://schemas.openxmlformats.org/officeDocument/2006/relationships/customXml" Target="../ink/ink338.xml"/><Relationship Id="rId36" Type="http://schemas.openxmlformats.org/officeDocument/2006/relationships/customXml" Target="../ink/ink342.xml"/><Relationship Id="rId49" Type="http://schemas.openxmlformats.org/officeDocument/2006/relationships/image" Target="../media/image372.png"/><Relationship Id="rId10" Type="http://schemas.openxmlformats.org/officeDocument/2006/relationships/customXml" Target="../ink/ink329.xml"/><Relationship Id="rId19" Type="http://schemas.openxmlformats.org/officeDocument/2006/relationships/image" Target="../media/image357.png"/><Relationship Id="rId31" Type="http://schemas.openxmlformats.org/officeDocument/2006/relationships/image" Target="../media/image363.png"/><Relationship Id="rId44" Type="http://schemas.openxmlformats.org/officeDocument/2006/relationships/customXml" Target="../ink/ink346.xml"/><Relationship Id="rId4" Type="http://schemas.openxmlformats.org/officeDocument/2006/relationships/customXml" Target="../ink/ink326.xml"/><Relationship Id="rId9" Type="http://schemas.openxmlformats.org/officeDocument/2006/relationships/image" Target="../media/image352.png"/><Relationship Id="rId14" Type="http://schemas.openxmlformats.org/officeDocument/2006/relationships/customXml" Target="../ink/ink331.xml"/><Relationship Id="rId22" Type="http://schemas.openxmlformats.org/officeDocument/2006/relationships/customXml" Target="../ink/ink335.xml"/><Relationship Id="rId27" Type="http://schemas.openxmlformats.org/officeDocument/2006/relationships/image" Target="../media/image361.png"/><Relationship Id="rId30" Type="http://schemas.openxmlformats.org/officeDocument/2006/relationships/customXml" Target="../ink/ink339.xml"/><Relationship Id="rId35" Type="http://schemas.openxmlformats.org/officeDocument/2006/relationships/image" Target="../media/image365.png"/><Relationship Id="rId43" Type="http://schemas.openxmlformats.org/officeDocument/2006/relationships/image" Target="../media/image369.png"/><Relationship Id="rId48" Type="http://schemas.openxmlformats.org/officeDocument/2006/relationships/customXml" Target="../ink/ink348.xml"/><Relationship Id="rId8" Type="http://schemas.openxmlformats.org/officeDocument/2006/relationships/customXml" Target="../ink/ink328.xml"/><Relationship Id="rId51" Type="http://schemas.openxmlformats.org/officeDocument/2006/relationships/image" Target="../media/image373.png"/><Relationship Id="rId3" Type="http://schemas.openxmlformats.org/officeDocument/2006/relationships/image" Target="../media/image19.png"/><Relationship Id="rId12" Type="http://schemas.openxmlformats.org/officeDocument/2006/relationships/customXml" Target="../ink/ink330.xml"/><Relationship Id="rId17" Type="http://schemas.openxmlformats.org/officeDocument/2006/relationships/image" Target="../media/image356.png"/><Relationship Id="rId25" Type="http://schemas.openxmlformats.org/officeDocument/2006/relationships/image" Target="../media/image360.png"/><Relationship Id="rId33" Type="http://schemas.openxmlformats.org/officeDocument/2006/relationships/image" Target="../media/image364.png"/><Relationship Id="rId38" Type="http://schemas.openxmlformats.org/officeDocument/2006/relationships/customXml" Target="../ink/ink343.xml"/><Relationship Id="rId46" Type="http://schemas.openxmlformats.org/officeDocument/2006/relationships/customXml" Target="../ink/ink347.xml"/><Relationship Id="rId20" Type="http://schemas.openxmlformats.org/officeDocument/2006/relationships/customXml" Target="../ink/ink334.xml"/><Relationship Id="rId41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4.xml"/><Relationship Id="rId18" Type="http://schemas.openxmlformats.org/officeDocument/2006/relationships/image" Target="../media/image382.png"/><Relationship Id="rId26" Type="http://schemas.openxmlformats.org/officeDocument/2006/relationships/image" Target="../media/image386.png"/><Relationship Id="rId39" Type="http://schemas.openxmlformats.org/officeDocument/2006/relationships/customXml" Target="../ink/ink367.xml"/><Relationship Id="rId21" Type="http://schemas.openxmlformats.org/officeDocument/2006/relationships/customXml" Target="../ink/ink358.xml"/><Relationship Id="rId34" Type="http://schemas.openxmlformats.org/officeDocument/2006/relationships/image" Target="../media/image390.png"/><Relationship Id="rId42" Type="http://schemas.openxmlformats.org/officeDocument/2006/relationships/image" Target="../media/image394.png"/><Relationship Id="rId7" Type="http://schemas.openxmlformats.org/officeDocument/2006/relationships/customXml" Target="../ink/ink351.xml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381.png"/><Relationship Id="rId29" Type="http://schemas.openxmlformats.org/officeDocument/2006/relationships/customXml" Target="../ink/ink3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11" Type="http://schemas.openxmlformats.org/officeDocument/2006/relationships/customXml" Target="../ink/ink353.xml"/><Relationship Id="rId24" Type="http://schemas.openxmlformats.org/officeDocument/2006/relationships/image" Target="../media/image385.png"/><Relationship Id="rId32" Type="http://schemas.openxmlformats.org/officeDocument/2006/relationships/image" Target="../media/image389.png"/><Relationship Id="rId37" Type="http://schemas.openxmlformats.org/officeDocument/2006/relationships/customXml" Target="../ink/ink366.xml"/><Relationship Id="rId40" Type="http://schemas.openxmlformats.org/officeDocument/2006/relationships/image" Target="../media/image393.png"/><Relationship Id="rId45" Type="http://schemas.openxmlformats.org/officeDocument/2006/relationships/customXml" Target="../ink/ink370.xml"/><Relationship Id="rId5" Type="http://schemas.openxmlformats.org/officeDocument/2006/relationships/customXml" Target="../ink/ink350.xml"/><Relationship Id="rId15" Type="http://schemas.openxmlformats.org/officeDocument/2006/relationships/customXml" Target="../ink/ink355.xml"/><Relationship Id="rId23" Type="http://schemas.openxmlformats.org/officeDocument/2006/relationships/customXml" Target="../ink/ink359.xml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10" Type="http://schemas.openxmlformats.org/officeDocument/2006/relationships/image" Target="../media/image378.png"/><Relationship Id="rId19" Type="http://schemas.openxmlformats.org/officeDocument/2006/relationships/customXml" Target="../ink/ink357.xml"/><Relationship Id="rId31" Type="http://schemas.openxmlformats.org/officeDocument/2006/relationships/customXml" Target="../ink/ink363.xml"/><Relationship Id="rId44" Type="http://schemas.openxmlformats.org/officeDocument/2006/relationships/image" Target="../media/image395.png"/><Relationship Id="rId4" Type="http://schemas.openxmlformats.org/officeDocument/2006/relationships/image" Target="../media/image375.png"/><Relationship Id="rId9" Type="http://schemas.openxmlformats.org/officeDocument/2006/relationships/customXml" Target="../ink/ink352.xml"/><Relationship Id="rId14" Type="http://schemas.openxmlformats.org/officeDocument/2006/relationships/image" Target="../media/image380.png"/><Relationship Id="rId22" Type="http://schemas.openxmlformats.org/officeDocument/2006/relationships/image" Target="../media/image384.png"/><Relationship Id="rId27" Type="http://schemas.openxmlformats.org/officeDocument/2006/relationships/customXml" Target="../ink/ink361.xml"/><Relationship Id="rId30" Type="http://schemas.openxmlformats.org/officeDocument/2006/relationships/image" Target="../media/image388.png"/><Relationship Id="rId35" Type="http://schemas.openxmlformats.org/officeDocument/2006/relationships/customXml" Target="../ink/ink365.xml"/><Relationship Id="rId43" Type="http://schemas.openxmlformats.org/officeDocument/2006/relationships/customXml" Target="../ink/ink369.xml"/><Relationship Id="rId8" Type="http://schemas.openxmlformats.org/officeDocument/2006/relationships/image" Target="../media/image377.png"/><Relationship Id="rId3" Type="http://schemas.openxmlformats.org/officeDocument/2006/relationships/image" Target="../media/image374.png"/><Relationship Id="rId12" Type="http://schemas.openxmlformats.org/officeDocument/2006/relationships/image" Target="../media/image379.png"/><Relationship Id="rId17" Type="http://schemas.openxmlformats.org/officeDocument/2006/relationships/customXml" Target="../ink/ink356.xml"/><Relationship Id="rId25" Type="http://schemas.openxmlformats.org/officeDocument/2006/relationships/customXml" Target="../ink/ink360.xml"/><Relationship Id="rId33" Type="http://schemas.openxmlformats.org/officeDocument/2006/relationships/customXml" Target="../ink/ink364.xml"/><Relationship Id="rId38" Type="http://schemas.openxmlformats.org/officeDocument/2006/relationships/image" Target="../media/image392.png"/><Relationship Id="rId46" Type="http://schemas.openxmlformats.org/officeDocument/2006/relationships/image" Target="../media/image396.png"/><Relationship Id="rId20" Type="http://schemas.openxmlformats.org/officeDocument/2006/relationships/image" Target="../media/image383.png"/><Relationship Id="rId41" Type="http://schemas.openxmlformats.org/officeDocument/2006/relationships/customXml" Target="../ink/ink36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3.xml"/><Relationship Id="rId13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0.png"/><Relationship Id="rId12" Type="http://schemas.openxmlformats.org/officeDocument/2006/relationships/customXml" Target="../ink/ink37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2.xml"/><Relationship Id="rId11" Type="http://schemas.openxmlformats.org/officeDocument/2006/relationships/image" Target="../media/image402.png"/><Relationship Id="rId5" Type="http://schemas.openxmlformats.org/officeDocument/2006/relationships/image" Target="../media/image399.png"/><Relationship Id="rId10" Type="http://schemas.openxmlformats.org/officeDocument/2006/relationships/customXml" Target="../ink/ink374.xml"/><Relationship Id="rId4" Type="http://schemas.openxmlformats.org/officeDocument/2006/relationships/customXml" Target="../ink/ink371.xml"/><Relationship Id="rId9" Type="http://schemas.openxmlformats.org/officeDocument/2006/relationships/image" Target="../media/image401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5.png"/><Relationship Id="rId21" Type="http://schemas.openxmlformats.org/officeDocument/2006/relationships/customXml" Target="../ink/ink385.xml"/><Relationship Id="rId42" Type="http://schemas.openxmlformats.org/officeDocument/2006/relationships/image" Target="../media/image423.png"/><Relationship Id="rId47" Type="http://schemas.openxmlformats.org/officeDocument/2006/relationships/customXml" Target="../ink/ink398.xml"/><Relationship Id="rId63" Type="http://schemas.openxmlformats.org/officeDocument/2006/relationships/customXml" Target="../ink/ink406.xml"/><Relationship Id="rId68" Type="http://schemas.openxmlformats.org/officeDocument/2006/relationships/image" Target="../media/image436.png"/><Relationship Id="rId84" Type="http://schemas.openxmlformats.org/officeDocument/2006/relationships/image" Target="../media/image444.png"/><Relationship Id="rId89" Type="http://schemas.openxmlformats.org/officeDocument/2006/relationships/customXml" Target="../ink/ink419.xml"/><Relationship Id="rId16" Type="http://schemas.openxmlformats.org/officeDocument/2006/relationships/image" Target="../media/image410.png"/><Relationship Id="rId11" Type="http://schemas.openxmlformats.org/officeDocument/2006/relationships/customXml" Target="../ink/ink380.xml"/><Relationship Id="rId32" Type="http://schemas.openxmlformats.org/officeDocument/2006/relationships/image" Target="../media/image418.png"/><Relationship Id="rId37" Type="http://schemas.openxmlformats.org/officeDocument/2006/relationships/customXml" Target="../ink/ink393.xml"/><Relationship Id="rId53" Type="http://schemas.openxmlformats.org/officeDocument/2006/relationships/customXml" Target="../ink/ink401.xml"/><Relationship Id="rId58" Type="http://schemas.openxmlformats.org/officeDocument/2006/relationships/image" Target="../media/image431.png"/><Relationship Id="rId74" Type="http://schemas.openxmlformats.org/officeDocument/2006/relationships/image" Target="../media/image439.png"/><Relationship Id="rId79" Type="http://schemas.openxmlformats.org/officeDocument/2006/relationships/customXml" Target="../ink/ink414.xml"/><Relationship Id="rId102" Type="http://schemas.openxmlformats.org/officeDocument/2006/relationships/image" Target="../media/image453.png"/><Relationship Id="rId5" Type="http://schemas.openxmlformats.org/officeDocument/2006/relationships/customXml" Target="../ink/ink377.xml"/><Relationship Id="rId90" Type="http://schemas.openxmlformats.org/officeDocument/2006/relationships/image" Target="../media/image447.png"/><Relationship Id="rId95" Type="http://schemas.openxmlformats.org/officeDocument/2006/relationships/customXml" Target="../ink/ink422.xml"/><Relationship Id="rId22" Type="http://schemas.openxmlformats.org/officeDocument/2006/relationships/image" Target="../media/image413.png"/><Relationship Id="rId27" Type="http://schemas.openxmlformats.org/officeDocument/2006/relationships/customXml" Target="../ink/ink388.xml"/><Relationship Id="rId43" Type="http://schemas.openxmlformats.org/officeDocument/2006/relationships/customXml" Target="../ink/ink396.xml"/><Relationship Id="rId48" Type="http://schemas.openxmlformats.org/officeDocument/2006/relationships/image" Target="../media/image426.png"/><Relationship Id="rId64" Type="http://schemas.openxmlformats.org/officeDocument/2006/relationships/image" Target="../media/image434.png"/><Relationship Id="rId69" Type="http://schemas.openxmlformats.org/officeDocument/2006/relationships/customXml" Target="../ink/ink409.xml"/><Relationship Id="rId80" Type="http://schemas.openxmlformats.org/officeDocument/2006/relationships/image" Target="../media/image442.png"/><Relationship Id="rId85" Type="http://schemas.openxmlformats.org/officeDocument/2006/relationships/customXml" Target="../ink/ink417.xml"/><Relationship Id="rId12" Type="http://schemas.openxmlformats.org/officeDocument/2006/relationships/image" Target="../media/image408.png"/><Relationship Id="rId17" Type="http://schemas.openxmlformats.org/officeDocument/2006/relationships/customXml" Target="../ink/ink383.xml"/><Relationship Id="rId33" Type="http://schemas.openxmlformats.org/officeDocument/2006/relationships/customXml" Target="../ink/ink391.xml"/><Relationship Id="rId38" Type="http://schemas.openxmlformats.org/officeDocument/2006/relationships/image" Target="../media/image421.png"/><Relationship Id="rId59" Type="http://schemas.openxmlformats.org/officeDocument/2006/relationships/customXml" Target="../ink/ink404.xml"/><Relationship Id="rId103" Type="http://schemas.openxmlformats.org/officeDocument/2006/relationships/customXml" Target="../ink/ink426.xml"/><Relationship Id="rId20" Type="http://schemas.openxmlformats.org/officeDocument/2006/relationships/image" Target="../media/image412.png"/><Relationship Id="rId41" Type="http://schemas.openxmlformats.org/officeDocument/2006/relationships/customXml" Target="../ink/ink395.xml"/><Relationship Id="rId54" Type="http://schemas.openxmlformats.org/officeDocument/2006/relationships/image" Target="../media/image429.png"/><Relationship Id="rId62" Type="http://schemas.openxmlformats.org/officeDocument/2006/relationships/image" Target="../media/image433.png"/><Relationship Id="rId70" Type="http://schemas.openxmlformats.org/officeDocument/2006/relationships/image" Target="../media/image437.png"/><Relationship Id="rId75" Type="http://schemas.openxmlformats.org/officeDocument/2006/relationships/customXml" Target="../ink/ink412.xml"/><Relationship Id="rId83" Type="http://schemas.openxmlformats.org/officeDocument/2006/relationships/customXml" Target="../ink/ink416.xml"/><Relationship Id="rId88" Type="http://schemas.openxmlformats.org/officeDocument/2006/relationships/image" Target="../media/image446.png"/><Relationship Id="rId91" Type="http://schemas.openxmlformats.org/officeDocument/2006/relationships/customXml" Target="../ink/ink420.xml"/><Relationship Id="rId96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15" Type="http://schemas.openxmlformats.org/officeDocument/2006/relationships/customXml" Target="../ink/ink382.xml"/><Relationship Id="rId23" Type="http://schemas.openxmlformats.org/officeDocument/2006/relationships/customXml" Target="../ink/ink386.xml"/><Relationship Id="rId28" Type="http://schemas.openxmlformats.org/officeDocument/2006/relationships/image" Target="../media/image416.png"/><Relationship Id="rId36" Type="http://schemas.openxmlformats.org/officeDocument/2006/relationships/image" Target="../media/image420.png"/><Relationship Id="rId49" Type="http://schemas.openxmlformats.org/officeDocument/2006/relationships/customXml" Target="../ink/ink399.xml"/><Relationship Id="rId57" Type="http://schemas.openxmlformats.org/officeDocument/2006/relationships/customXml" Target="../ink/ink403.xml"/><Relationship Id="rId106" Type="http://schemas.openxmlformats.org/officeDocument/2006/relationships/image" Target="../media/image455.png"/><Relationship Id="rId10" Type="http://schemas.openxmlformats.org/officeDocument/2006/relationships/image" Target="../media/image407.png"/><Relationship Id="rId31" Type="http://schemas.openxmlformats.org/officeDocument/2006/relationships/customXml" Target="../ink/ink390.xml"/><Relationship Id="rId44" Type="http://schemas.openxmlformats.org/officeDocument/2006/relationships/image" Target="../media/image424.png"/><Relationship Id="rId52" Type="http://schemas.openxmlformats.org/officeDocument/2006/relationships/image" Target="../media/image428.png"/><Relationship Id="rId60" Type="http://schemas.openxmlformats.org/officeDocument/2006/relationships/image" Target="../media/image432.png"/><Relationship Id="rId65" Type="http://schemas.openxmlformats.org/officeDocument/2006/relationships/customXml" Target="../ink/ink407.xml"/><Relationship Id="rId73" Type="http://schemas.openxmlformats.org/officeDocument/2006/relationships/customXml" Target="../ink/ink411.xml"/><Relationship Id="rId78" Type="http://schemas.openxmlformats.org/officeDocument/2006/relationships/image" Target="../media/image441.png"/><Relationship Id="rId81" Type="http://schemas.openxmlformats.org/officeDocument/2006/relationships/customXml" Target="../ink/ink415.xml"/><Relationship Id="rId86" Type="http://schemas.openxmlformats.org/officeDocument/2006/relationships/image" Target="../media/image445.png"/><Relationship Id="rId94" Type="http://schemas.openxmlformats.org/officeDocument/2006/relationships/image" Target="../media/image449.png"/><Relationship Id="rId99" Type="http://schemas.openxmlformats.org/officeDocument/2006/relationships/customXml" Target="../ink/ink424.xml"/><Relationship Id="rId101" Type="http://schemas.openxmlformats.org/officeDocument/2006/relationships/customXml" Target="../ink/ink425.xml"/><Relationship Id="rId4" Type="http://schemas.openxmlformats.org/officeDocument/2006/relationships/image" Target="../media/image404.png"/><Relationship Id="rId9" Type="http://schemas.openxmlformats.org/officeDocument/2006/relationships/customXml" Target="../ink/ink379.xml"/><Relationship Id="rId13" Type="http://schemas.openxmlformats.org/officeDocument/2006/relationships/customXml" Target="../ink/ink381.xml"/><Relationship Id="rId18" Type="http://schemas.openxmlformats.org/officeDocument/2006/relationships/image" Target="../media/image411.png"/><Relationship Id="rId39" Type="http://schemas.openxmlformats.org/officeDocument/2006/relationships/customXml" Target="../ink/ink394.xml"/><Relationship Id="rId34" Type="http://schemas.openxmlformats.org/officeDocument/2006/relationships/image" Target="../media/image419.png"/><Relationship Id="rId50" Type="http://schemas.openxmlformats.org/officeDocument/2006/relationships/image" Target="../media/image427.png"/><Relationship Id="rId55" Type="http://schemas.openxmlformats.org/officeDocument/2006/relationships/customXml" Target="../ink/ink402.xml"/><Relationship Id="rId76" Type="http://schemas.openxmlformats.org/officeDocument/2006/relationships/image" Target="../media/image440.png"/><Relationship Id="rId97" Type="http://schemas.openxmlformats.org/officeDocument/2006/relationships/customXml" Target="../ink/ink423.xml"/><Relationship Id="rId104" Type="http://schemas.openxmlformats.org/officeDocument/2006/relationships/image" Target="../media/image454.png"/><Relationship Id="rId7" Type="http://schemas.openxmlformats.org/officeDocument/2006/relationships/customXml" Target="../ink/ink378.xml"/><Relationship Id="rId71" Type="http://schemas.openxmlformats.org/officeDocument/2006/relationships/customXml" Target="../ink/ink410.xml"/><Relationship Id="rId92" Type="http://schemas.openxmlformats.org/officeDocument/2006/relationships/image" Target="../media/image448.png"/><Relationship Id="rId2" Type="http://schemas.openxmlformats.org/officeDocument/2006/relationships/notesSlide" Target="../notesSlides/notesSlide49.xml"/><Relationship Id="rId29" Type="http://schemas.openxmlformats.org/officeDocument/2006/relationships/customXml" Target="../ink/ink389.xml"/><Relationship Id="rId24" Type="http://schemas.openxmlformats.org/officeDocument/2006/relationships/image" Target="../media/image414.png"/><Relationship Id="rId40" Type="http://schemas.openxmlformats.org/officeDocument/2006/relationships/image" Target="../media/image422.png"/><Relationship Id="rId45" Type="http://schemas.openxmlformats.org/officeDocument/2006/relationships/customXml" Target="../ink/ink397.xml"/><Relationship Id="rId66" Type="http://schemas.openxmlformats.org/officeDocument/2006/relationships/image" Target="../media/image435.png"/><Relationship Id="rId87" Type="http://schemas.openxmlformats.org/officeDocument/2006/relationships/customXml" Target="../ink/ink418.xml"/><Relationship Id="rId61" Type="http://schemas.openxmlformats.org/officeDocument/2006/relationships/customXml" Target="../ink/ink405.xml"/><Relationship Id="rId82" Type="http://schemas.openxmlformats.org/officeDocument/2006/relationships/image" Target="../media/image443.png"/><Relationship Id="rId19" Type="http://schemas.openxmlformats.org/officeDocument/2006/relationships/customXml" Target="../ink/ink384.xml"/><Relationship Id="rId14" Type="http://schemas.openxmlformats.org/officeDocument/2006/relationships/image" Target="../media/image409.png"/><Relationship Id="rId30" Type="http://schemas.openxmlformats.org/officeDocument/2006/relationships/image" Target="../media/image417.png"/><Relationship Id="rId35" Type="http://schemas.openxmlformats.org/officeDocument/2006/relationships/customXml" Target="../ink/ink392.xml"/><Relationship Id="rId56" Type="http://schemas.openxmlformats.org/officeDocument/2006/relationships/image" Target="../media/image430.png"/><Relationship Id="rId77" Type="http://schemas.openxmlformats.org/officeDocument/2006/relationships/customXml" Target="../ink/ink413.xml"/><Relationship Id="rId100" Type="http://schemas.openxmlformats.org/officeDocument/2006/relationships/image" Target="../media/image452.png"/><Relationship Id="rId105" Type="http://schemas.openxmlformats.org/officeDocument/2006/relationships/customXml" Target="../ink/ink427.xml"/><Relationship Id="rId8" Type="http://schemas.openxmlformats.org/officeDocument/2006/relationships/image" Target="../media/image406.png"/><Relationship Id="rId51" Type="http://schemas.openxmlformats.org/officeDocument/2006/relationships/customXml" Target="../ink/ink400.xml"/><Relationship Id="rId72" Type="http://schemas.openxmlformats.org/officeDocument/2006/relationships/image" Target="../media/image438.png"/><Relationship Id="rId93" Type="http://schemas.openxmlformats.org/officeDocument/2006/relationships/customXml" Target="../ink/ink421.xml"/><Relationship Id="rId98" Type="http://schemas.openxmlformats.org/officeDocument/2006/relationships/image" Target="../media/image451.png"/><Relationship Id="rId3" Type="http://schemas.openxmlformats.org/officeDocument/2006/relationships/customXml" Target="../ink/ink376.xml"/><Relationship Id="rId25" Type="http://schemas.openxmlformats.org/officeDocument/2006/relationships/customXml" Target="../ink/ink387.xml"/><Relationship Id="rId46" Type="http://schemas.openxmlformats.org/officeDocument/2006/relationships/image" Target="../media/image425.png"/><Relationship Id="rId67" Type="http://schemas.openxmlformats.org/officeDocument/2006/relationships/customXml" Target="../ink/ink40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15.png"/><Relationship Id="rId7" Type="http://schemas.openxmlformats.org/officeDocument/2006/relationships/slide" Target="slide3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7.png"/><Relationship Id="rId21" Type="http://schemas.openxmlformats.org/officeDocument/2006/relationships/customXml" Target="../ink/ink437.xml"/><Relationship Id="rId42" Type="http://schemas.openxmlformats.org/officeDocument/2006/relationships/image" Target="../media/image475.png"/><Relationship Id="rId47" Type="http://schemas.openxmlformats.org/officeDocument/2006/relationships/customXml" Target="../ink/ink450.xml"/><Relationship Id="rId63" Type="http://schemas.openxmlformats.org/officeDocument/2006/relationships/customXml" Target="../ink/ink458.xml"/><Relationship Id="rId68" Type="http://schemas.openxmlformats.org/officeDocument/2006/relationships/image" Target="../media/image488.png"/><Relationship Id="rId84" Type="http://schemas.openxmlformats.org/officeDocument/2006/relationships/image" Target="../media/image496.png"/><Relationship Id="rId89" Type="http://schemas.openxmlformats.org/officeDocument/2006/relationships/customXml" Target="../ink/ink471.xml"/><Relationship Id="rId16" Type="http://schemas.openxmlformats.org/officeDocument/2006/relationships/image" Target="../media/image462.png"/><Relationship Id="rId11" Type="http://schemas.openxmlformats.org/officeDocument/2006/relationships/customXml" Target="../ink/ink432.xml"/><Relationship Id="rId32" Type="http://schemas.openxmlformats.org/officeDocument/2006/relationships/image" Target="../media/image470.png"/><Relationship Id="rId37" Type="http://schemas.openxmlformats.org/officeDocument/2006/relationships/customXml" Target="../ink/ink445.xml"/><Relationship Id="rId53" Type="http://schemas.openxmlformats.org/officeDocument/2006/relationships/customXml" Target="../ink/ink453.xml"/><Relationship Id="rId58" Type="http://schemas.openxmlformats.org/officeDocument/2006/relationships/image" Target="../media/image483.png"/><Relationship Id="rId74" Type="http://schemas.openxmlformats.org/officeDocument/2006/relationships/image" Target="../media/image491.png"/><Relationship Id="rId79" Type="http://schemas.openxmlformats.org/officeDocument/2006/relationships/customXml" Target="../ink/ink466.xml"/><Relationship Id="rId102" Type="http://schemas.openxmlformats.org/officeDocument/2006/relationships/image" Target="../media/image505.png"/><Relationship Id="rId5" Type="http://schemas.openxmlformats.org/officeDocument/2006/relationships/customXml" Target="../ink/ink429.xml"/><Relationship Id="rId90" Type="http://schemas.openxmlformats.org/officeDocument/2006/relationships/image" Target="../media/image499.png"/><Relationship Id="rId95" Type="http://schemas.openxmlformats.org/officeDocument/2006/relationships/customXml" Target="../ink/ink474.xml"/><Relationship Id="rId22" Type="http://schemas.openxmlformats.org/officeDocument/2006/relationships/image" Target="../media/image465.png"/><Relationship Id="rId27" Type="http://schemas.openxmlformats.org/officeDocument/2006/relationships/customXml" Target="../ink/ink440.xml"/><Relationship Id="rId43" Type="http://schemas.openxmlformats.org/officeDocument/2006/relationships/customXml" Target="../ink/ink448.xml"/><Relationship Id="rId48" Type="http://schemas.openxmlformats.org/officeDocument/2006/relationships/image" Target="../media/image478.png"/><Relationship Id="rId64" Type="http://schemas.openxmlformats.org/officeDocument/2006/relationships/image" Target="../media/image486.png"/><Relationship Id="rId69" Type="http://schemas.openxmlformats.org/officeDocument/2006/relationships/customXml" Target="../ink/ink461.xml"/><Relationship Id="rId80" Type="http://schemas.openxmlformats.org/officeDocument/2006/relationships/image" Target="../media/image494.png"/><Relationship Id="rId85" Type="http://schemas.openxmlformats.org/officeDocument/2006/relationships/customXml" Target="../ink/ink469.xml"/><Relationship Id="rId12" Type="http://schemas.openxmlformats.org/officeDocument/2006/relationships/image" Target="../media/image460.png"/><Relationship Id="rId17" Type="http://schemas.openxmlformats.org/officeDocument/2006/relationships/customXml" Target="../ink/ink435.xml"/><Relationship Id="rId33" Type="http://schemas.openxmlformats.org/officeDocument/2006/relationships/customXml" Target="../ink/ink443.xml"/><Relationship Id="rId38" Type="http://schemas.openxmlformats.org/officeDocument/2006/relationships/image" Target="../media/image473.png"/><Relationship Id="rId59" Type="http://schemas.openxmlformats.org/officeDocument/2006/relationships/customXml" Target="../ink/ink456.xml"/><Relationship Id="rId103" Type="http://schemas.openxmlformats.org/officeDocument/2006/relationships/customXml" Target="../ink/ink478.xml"/><Relationship Id="rId20" Type="http://schemas.openxmlformats.org/officeDocument/2006/relationships/image" Target="../media/image464.png"/><Relationship Id="rId41" Type="http://schemas.openxmlformats.org/officeDocument/2006/relationships/customXml" Target="../ink/ink447.xml"/><Relationship Id="rId54" Type="http://schemas.openxmlformats.org/officeDocument/2006/relationships/image" Target="../media/image481.png"/><Relationship Id="rId62" Type="http://schemas.openxmlformats.org/officeDocument/2006/relationships/image" Target="../media/image485.png"/><Relationship Id="rId70" Type="http://schemas.openxmlformats.org/officeDocument/2006/relationships/image" Target="../media/image489.png"/><Relationship Id="rId75" Type="http://schemas.openxmlformats.org/officeDocument/2006/relationships/customXml" Target="../ink/ink464.xml"/><Relationship Id="rId83" Type="http://schemas.openxmlformats.org/officeDocument/2006/relationships/customXml" Target="../ink/ink468.xml"/><Relationship Id="rId88" Type="http://schemas.openxmlformats.org/officeDocument/2006/relationships/image" Target="../media/image498.png"/><Relationship Id="rId91" Type="http://schemas.openxmlformats.org/officeDocument/2006/relationships/customXml" Target="../ink/ink472.xml"/><Relationship Id="rId96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7.png"/><Relationship Id="rId15" Type="http://schemas.openxmlformats.org/officeDocument/2006/relationships/customXml" Target="../ink/ink434.xml"/><Relationship Id="rId23" Type="http://schemas.openxmlformats.org/officeDocument/2006/relationships/customXml" Target="../ink/ink438.xml"/><Relationship Id="rId28" Type="http://schemas.openxmlformats.org/officeDocument/2006/relationships/image" Target="../media/image468.png"/><Relationship Id="rId36" Type="http://schemas.openxmlformats.org/officeDocument/2006/relationships/image" Target="../media/image472.png"/><Relationship Id="rId49" Type="http://schemas.openxmlformats.org/officeDocument/2006/relationships/customXml" Target="../ink/ink451.xml"/><Relationship Id="rId57" Type="http://schemas.openxmlformats.org/officeDocument/2006/relationships/customXml" Target="../ink/ink455.xml"/><Relationship Id="rId106" Type="http://schemas.openxmlformats.org/officeDocument/2006/relationships/image" Target="../media/image507.png"/><Relationship Id="rId10" Type="http://schemas.openxmlformats.org/officeDocument/2006/relationships/image" Target="../media/image459.png"/><Relationship Id="rId31" Type="http://schemas.openxmlformats.org/officeDocument/2006/relationships/customXml" Target="../ink/ink442.xml"/><Relationship Id="rId44" Type="http://schemas.openxmlformats.org/officeDocument/2006/relationships/image" Target="../media/image476.png"/><Relationship Id="rId52" Type="http://schemas.openxmlformats.org/officeDocument/2006/relationships/image" Target="../media/image480.png"/><Relationship Id="rId60" Type="http://schemas.openxmlformats.org/officeDocument/2006/relationships/image" Target="../media/image484.png"/><Relationship Id="rId65" Type="http://schemas.openxmlformats.org/officeDocument/2006/relationships/customXml" Target="../ink/ink459.xml"/><Relationship Id="rId73" Type="http://schemas.openxmlformats.org/officeDocument/2006/relationships/customXml" Target="../ink/ink463.xml"/><Relationship Id="rId78" Type="http://schemas.openxmlformats.org/officeDocument/2006/relationships/image" Target="../media/image493.png"/><Relationship Id="rId81" Type="http://schemas.openxmlformats.org/officeDocument/2006/relationships/customXml" Target="../ink/ink467.xml"/><Relationship Id="rId86" Type="http://schemas.openxmlformats.org/officeDocument/2006/relationships/image" Target="../media/image497.png"/><Relationship Id="rId94" Type="http://schemas.openxmlformats.org/officeDocument/2006/relationships/image" Target="../media/image501.png"/><Relationship Id="rId99" Type="http://schemas.openxmlformats.org/officeDocument/2006/relationships/customXml" Target="../ink/ink476.xml"/><Relationship Id="rId101" Type="http://schemas.openxmlformats.org/officeDocument/2006/relationships/customXml" Target="../ink/ink477.xml"/><Relationship Id="rId4" Type="http://schemas.openxmlformats.org/officeDocument/2006/relationships/image" Target="../media/image456.png"/><Relationship Id="rId9" Type="http://schemas.openxmlformats.org/officeDocument/2006/relationships/customXml" Target="../ink/ink431.xml"/><Relationship Id="rId13" Type="http://schemas.openxmlformats.org/officeDocument/2006/relationships/customXml" Target="../ink/ink433.xml"/><Relationship Id="rId18" Type="http://schemas.openxmlformats.org/officeDocument/2006/relationships/image" Target="../media/image463.png"/><Relationship Id="rId39" Type="http://schemas.openxmlformats.org/officeDocument/2006/relationships/customXml" Target="../ink/ink446.xml"/><Relationship Id="rId34" Type="http://schemas.openxmlformats.org/officeDocument/2006/relationships/image" Target="../media/image471.png"/><Relationship Id="rId50" Type="http://schemas.openxmlformats.org/officeDocument/2006/relationships/image" Target="../media/image479.png"/><Relationship Id="rId55" Type="http://schemas.openxmlformats.org/officeDocument/2006/relationships/customXml" Target="../ink/ink454.xml"/><Relationship Id="rId76" Type="http://schemas.openxmlformats.org/officeDocument/2006/relationships/image" Target="../media/image492.png"/><Relationship Id="rId97" Type="http://schemas.openxmlformats.org/officeDocument/2006/relationships/customXml" Target="../ink/ink475.xml"/><Relationship Id="rId104" Type="http://schemas.openxmlformats.org/officeDocument/2006/relationships/image" Target="../media/image506.png"/><Relationship Id="rId7" Type="http://schemas.openxmlformats.org/officeDocument/2006/relationships/customXml" Target="../ink/ink430.xml"/><Relationship Id="rId71" Type="http://schemas.openxmlformats.org/officeDocument/2006/relationships/customXml" Target="../ink/ink462.xml"/><Relationship Id="rId92" Type="http://schemas.openxmlformats.org/officeDocument/2006/relationships/image" Target="../media/image500.png"/><Relationship Id="rId2" Type="http://schemas.openxmlformats.org/officeDocument/2006/relationships/notesSlide" Target="../notesSlides/notesSlide50.xml"/><Relationship Id="rId29" Type="http://schemas.openxmlformats.org/officeDocument/2006/relationships/customXml" Target="../ink/ink441.xml"/><Relationship Id="rId24" Type="http://schemas.openxmlformats.org/officeDocument/2006/relationships/image" Target="../media/image466.png"/><Relationship Id="rId40" Type="http://schemas.openxmlformats.org/officeDocument/2006/relationships/image" Target="../media/image474.png"/><Relationship Id="rId45" Type="http://schemas.openxmlformats.org/officeDocument/2006/relationships/customXml" Target="../ink/ink449.xml"/><Relationship Id="rId66" Type="http://schemas.openxmlformats.org/officeDocument/2006/relationships/image" Target="../media/image487.png"/><Relationship Id="rId87" Type="http://schemas.openxmlformats.org/officeDocument/2006/relationships/customXml" Target="../ink/ink470.xml"/><Relationship Id="rId61" Type="http://schemas.openxmlformats.org/officeDocument/2006/relationships/customXml" Target="../ink/ink457.xml"/><Relationship Id="rId82" Type="http://schemas.openxmlformats.org/officeDocument/2006/relationships/image" Target="../media/image495.png"/><Relationship Id="rId19" Type="http://schemas.openxmlformats.org/officeDocument/2006/relationships/customXml" Target="../ink/ink436.xml"/><Relationship Id="rId14" Type="http://schemas.openxmlformats.org/officeDocument/2006/relationships/image" Target="../media/image461.png"/><Relationship Id="rId30" Type="http://schemas.openxmlformats.org/officeDocument/2006/relationships/image" Target="../media/image469.png"/><Relationship Id="rId35" Type="http://schemas.openxmlformats.org/officeDocument/2006/relationships/customXml" Target="../ink/ink444.xml"/><Relationship Id="rId56" Type="http://schemas.openxmlformats.org/officeDocument/2006/relationships/image" Target="../media/image482.png"/><Relationship Id="rId77" Type="http://schemas.openxmlformats.org/officeDocument/2006/relationships/customXml" Target="../ink/ink465.xml"/><Relationship Id="rId100" Type="http://schemas.openxmlformats.org/officeDocument/2006/relationships/image" Target="../media/image504.png"/><Relationship Id="rId105" Type="http://schemas.openxmlformats.org/officeDocument/2006/relationships/customXml" Target="../ink/ink479.xml"/><Relationship Id="rId8" Type="http://schemas.openxmlformats.org/officeDocument/2006/relationships/image" Target="../media/image458.png"/><Relationship Id="rId51" Type="http://schemas.openxmlformats.org/officeDocument/2006/relationships/customXml" Target="../ink/ink452.xml"/><Relationship Id="rId72" Type="http://schemas.openxmlformats.org/officeDocument/2006/relationships/image" Target="../media/image490.png"/><Relationship Id="rId93" Type="http://schemas.openxmlformats.org/officeDocument/2006/relationships/customXml" Target="../ink/ink473.xml"/><Relationship Id="rId98" Type="http://schemas.openxmlformats.org/officeDocument/2006/relationships/image" Target="../media/image503.png"/><Relationship Id="rId3" Type="http://schemas.openxmlformats.org/officeDocument/2006/relationships/customXml" Target="../ink/ink428.xml"/><Relationship Id="rId25" Type="http://schemas.openxmlformats.org/officeDocument/2006/relationships/customXml" Target="../ink/ink439.xml"/><Relationship Id="rId46" Type="http://schemas.openxmlformats.org/officeDocument/2006/relationships/image" Target="../media/image477.png"/><Relationship Id="rId67" Type="http://schemas.openxmlformats.org/officeDocument/2006/relationships/customXml" Target="../ink/ink46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0620" y="3098977"/>
            <a:ext cx="7650760" cy="96312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algn="ctr">
              <a:spcBef>
                <a:spcPts val="178"/>
              </a:spcBef>
            </a:pPr>
            <a:r>
              <a:rPr sz="2180" b="1">
                <a:latin typeface="Arial"/>
                <a:cs typeface="Arial"/>
              </a:rPr>
              <a:t>Lecture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1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-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Review</a:t>
            </a:r>
            <a:r>
              <a:rPr sz="2180" b="1" spc="-4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of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Functions,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Derivatives,</a:t>
            </a:r>
            <a:r>
              <a:rPr sz="2180" b="1" spc="-50">
                <a:latin typeface="Arial"/>
                <a:cs typeface="Arial"/>
              </a:rPr>
              <a:t> </a:t>
            </a:r>
            <a:r>
              <a:rPr sz="2180" b="1">
                <a:latin typeface="Arial"/>
                <a:cs typeface="Arial"/>
              </a:rPr>
              <a:t>and</a:t>
            </a:r>
            <a:r>
              <a:rPr sz="2180" b="1" spc="-40">
                <a:latin typeface="Arial"/>
                <a:cs typeface="Arial"/>
              </a:rPr>
              <a:t> </a:t>
            </a:r>
            <a:r>
              <a:rPr sz="2180" b="1" spc="-20">
                <a:latin typeface="Arial"/>
                <a:cs typeface="Arial"/>
              </a:rPr>
              <a:t>Integrals</a:t>
            </a:r>
            <a:endParaRPr sz="2180">
              <a:latin typeface="Arial"/>
              <a:cs typeface="Arial"/>
            </a:endParaRPr>
          </a:p>
          <a:p>
            <a:pPr algn="ctr">
              <a:spcBef>
                <a:spcPts val="2120"/>
              </a:spcBef>
            </a:pPr>
            <a:r>
              <a:rPr sz="2180" spc="159">
                <a:latin typeface="Times New Roman"/>
                <a:cs typeface="Times New Roman"/>
              </a:rPr>
              <a:t>DS </a:t>
            </a:r>
            <a:r>
              <a:rPr sz="2180" spc="218">
                <a:latin typeface="Times New Roman"/>
                <a:cs typeface="Times New Roman"/>
              </a:rPr>
              <a:t>4400:</a:t>
            </a:r>
            <a:r>
              <a:rPr sz="2180" spc="337">
                <a:latin typeface="Times New Roman"/>
                <a:cs typeface="Times New Roman"/>
              </a:rPr>
              <a:t> </a:t>
            </a:r>
            <a:r>
              <a:rPr sz="2180" spc="188">
                <a:latin typeface="Times New Roman"/>
                <a:cs typeface="Times New Roman"/>
              </a:rPr>
              <a:t>Machine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78">
                <a:latin typeface="Times New Roman"/>
                <a:cs typeface="Times New Roman"/>
              </a:rPr>
              <a:t>Learning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277">
                <a:latin typeface="Times New Roman"/>
                <a:cs typeface="Times New Roman"/>
              </a:rPr>
              <a:t>and</a:t>
            </a:r>
            <a:r>
              <a:rPr sz="2180" spc="168">
                <a:latin typeface="Times New Roman"/>
                <a:cs typeface="Times New Roman"/>
              </a:rPr>
              <a:t> </a:t>
            </a:r>
            <a:r>
              <a:rPr sz="2180" spc="226">
                <a:latin typeface="Times New Roman"/>
                <a:cs typeface="Times New Roman"/>
              </a:rPr>
              <a:t>Data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49">
                <a:latin typeface="Times New Roman"/>
                <a:cs typeface="Times New Roman"/>
              </a:rPr>
              <a:t>Mining</a:t>
            </a:r>
            <a:r>
              <a:rPr sz="2180" spc="159">
                <a:latin typeface="Times New Roman"/>
                <a:cs typeface="Times New Roman"/>
              </a:rPr>
              <a:t> </a:t>
            </a:r>
            <a:r>
              <a:rPr sz="2180" spc="139">
                <a:latin typeface="Times New Roman"/>
                <a:cs typeface="Times New Roman"/>
              </a:rPr>
              <a:t>1</a:t>
            </a:r>
            <a:endParaRPr sz="218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6" y="498404"/>
            <a:ext cx="4210434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Functions</a:t>
            </a:r>
            <a:r>
              <a:rPr sz="218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and</a:t>
            </a:r>
            <a:r>
              <a:rPr sz="218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Their</a:t>
            </a:r>
            <a:r>
              <a:rPr sz="218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Derivatives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1578" y="1136014"/>
            <a:ext cx="7704694" cy="4948931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10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448349" y="901747"/>
            <a:ext cx="7129803" cy="558992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2934" marR="10067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256707" algn="l"/>
              </a:tabLst>
            </a:pPr>
            <a:r>
              <a:rPr sz="1784">
                <a:latin typeface="Arial"/>
                <a:cs typeface="Arial"/>
              </a:rPr>
              <a:t>We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calculate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at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any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point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by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finding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b="1" spc="-20">
                <a:latin typeface="Arial"/>
                <a:cs typeface="Arial"/>
              </a:rPr>
              <a:t>derivative 	</a:t>
            </a:r>
            <a:r>
              <a:rPr sz="1784" b="1">
                <a:latin typeface="Arial"/>
                <a:cs typeface="Arial"/>
              </a:rPr>
              <a:t>function</a:t>
            </a:r>
            <a:r>
              <a:rPr sz="1784">
                <a:latin typeface="Arial"/>
                <a:cs typeface="Arial"/>
              </a:rPr>
              <a:t>;</a:t>
            </a:r>
            <a:r>
              <a:rPr sz="1784" spc="-8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symbolically: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40907" y="1745042"/>
            <a:ext cx="7906202" cy="717942"/>
            <a:chOff x="309193" y="880604"/>
            <a:chExt cx="3989704" cy="362296"/>
          </a:xfrm>
        </p:grpSpPr>
        <p:sp>
          <p:nvSpPr>
            <p:cNvPr id="6" name="object 6"/>
            <p:cNvSpPr/>
            <p:nvPr/>
          </p:nvSpPr>
          <p:spPr>
            <a:xfrm>
              <a:off x="309193" y="880604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950341"/>
              <a:ext cx="3989652" cy="506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994615"/>
              <a:ext cx="3989704" cy="248285"/>
            </a:xfrm>
            <a:custGeom>
              <a:avLst/>
              <a:gdLst/>
              <a:ahLst/>
              <a:cxnLst/>
              <a:rect l="l" t="t" r="r" b="b"/>
              <a:pathLst>
                <a:path w="3989704" h="248284">
                  <a:moveTo>
                    <a:pt x="3989652" y="0"/>
                  </a:moveTo>
                  <a:lnTo>
                    <a:pt x="0" y="0"/>
                  </a:lnTo>
                  <a:lnTo>
                    <a:pt x="0" y="197012"/>
                  </a:lnTo>
                  <a:lnTo>
                    <a:pt x="4008" y="216737"/>
                  </a:lnTo>
                  <a:lnTo>
                    <a:pt x="14922" y="232890"/>
                  </a:lnTo>
                  <a:lnTo>
                    <a:pt x="31075" y="243804"/>
                  </a:lnTo>
                  <a:lnTo>
                    <a:pt x="50800" y="247813"/>
                  </a:lnTo>
                  <a:lnTo>
                    <a:pt x="3938852" y="247813"/>
                  </a:lnTo>
                  <a:lnTo>
                    <a:pt x="3958576" y="243804"/>
                  </a:lnTo>
                  <a:lnTo>
                    <a:pt x="3974729" y="232890"/>
                  </a:lnTo>
                  <a:lnTo>
                    <a:pt x="3985644" y="216737"/>
                  </a:lnTo>
                  <a:lnTo>
                    <a:pt x="3989652" y="197012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46510" y="2029399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188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89" i="1" u="sng" spc="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189" i="1" u="sng" spc="99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50369" y="1979291"/>
            <a:ext cx="138292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>
                <a:latin typeface="Arial"/>
                <a:cs typeface="Arial"/>
              </a:rPr>
              <a:t>taking</a:t>
            </a:r>
            <a:r>
              <a:rPr sz="1189" spc="-59">
                <a:latin typeface="Arial"/>
                <a:cs typeface="Arial"/>
              </a:rPr>
              <a:t> </a:t>
            </a:r>
            <a:r>
              <a:rPr sz="1189">
                <a:latin typeface="Arial"/>
                <a:cs typeface="Arial"/>
              </a:rPr>
              <a:t>the</a:t>
            </a:r>
            <a:r>
              <a:rPr sz="1189" spc="-50">
                <a:latin typeface="Arial"/>
                <a:cs typeface="Arial"/>
              </a:rPr>
              <a:t> </a:t>
            </a:r>
            <a:r>
              <a:rPr sz="1189" spc="-20">
                <a:latin typeface="Arial"/>
                <a:cs typeface="Arial"/>
              </a:rPr>
              <a:t>derivative</a:t>
            </a:r>
            <a:endParaRPr sz="1189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5223" y="2026001"/>
            <a:ext cx="10570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50">
                <a:latin typeface="Times New Roman"/>
                <a:cs typeface="Times New Roman"/>
              </a:rPr>
              <a:t>′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6176" y="2046645"/>
            <a:ext cx="7776594" cy="114804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spc="341" baseline="-27777">
                <a:latin typeface="Times New Roman"/>
                <a:cs typeface="Times New Roman"/>
              </a:rPr>
              <a:t>dx</a:t>
            </a:r>
            <a:r>
              <a:rPr sz="1784" i="1" spc="-87" baseline="-27777">
                <a:latin typeface="Times New Roman"/>
                <a:cs typeface="Times New Roman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4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99">
                <a:latin typeface="Times New Roman"/>
                <a:cs typeface="Times New Roman"/>
              </a:rPr>
              <a:t> </a:t>
            </a:r>
            <a:r>
              <a:rPr sz="1784" i="1" spc="-20">
                <a:latin typeface="Menlo"/>
                <a:cs typeface="Menlo"/>
              </a:rPr>
              <a:t>−−−−−−−−−−→</a:t>
            </a:r>
            <a:r>
              <a:rPr sz="1784" i="1" spc="-545">
                <a:latin typeface="Menlo"/>
                <a:cs typeface="Menlo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327">
                <a:latin typeface="Times New Roman"/>
                <a:cs typeface="Times New Roman"/>
              </a:rPr>
              <a:t> </a:t>
            </a:r>
            <a:r>
              <a:rPr sz="1784" spc="99">
                <a:latin typeface="Times New Roman"/>
                <a:cs typeface="Times New Roman"/>
              </a:rPr>
              <a:t>(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endParaRPr sz="1784">
              <a:latin typeface="Times New Roman"/>
              <a:cs typeface="Times New Roman"/>
            </a:endParaRPr>
          </a:p>
          <a:p>
            <a:pPr>
              <a:spcBef>
                <a:spcPts val="218"/>
              </a:spcBef>
            </a:pPr>
            <a:endParaRPr sz="1784">
              <a:latin typeface="Times New Roman"/>
              <a:cs typeface="Times New Roman"/>
            </a:endParaRPr>
          </a:p>
          <a:p>
            <a:pPr marL="505869" indent="-229025">
              <a:buClr>
                <a:srgbClr val="D41A2C"/>
              </a:buClr>
              <a:buFont typeface="Menlo"/>
              <a:buChar char="•"/>
              <a:tabLst>
                <a:tab pos="505869" algn="l"/>
              </a:tabLst>
            </a:pPr>
            <a:r>
              <a:rPr sz="1784">
                <a:latin typeface="Arial"/>
                <a:cs typeface="Arial"/>
              </a:rPr>
              <a:t>For </a:t>
            </a:r>
            <a:r>
              <a:rPr sz="1784" spc="-20">
                <a:latin typeface="Arial"/>
                <a:cs typeface="Arial"/>
              </a:rPr>
              <a:t>example,</a:t>
            </a:r>
            <a:r>
              <a:rPr sz="1784">
                <a:latin typeface="Arial"/>
                <a:cs typeface="Arial"/>
              </a:rPr>
              <a:t> for the function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4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i="1">
                <a:latin typeface="Times New Roman"/>
                <a:cs typeface="Times New Roman"/>
              </a:rPr>
              <a:t>.</a:t>
            </a:r>
            <a:r>
              <a:rPr sz="1784">
                <a:latin typeface="Times New Roman"/>
                <a:cs typeface="Times New Roman"/>
              </a:rPr>
              <a:t>3</a:t>
            </a:r>
            <a:r>
              <a:rPr sz="1784" i="1">
                <a:latin typeface="Times New Roman"/>
                <a:cs typeface="Times New Roman"/>
              </a:rPr>
              <a:t>x</a:t>
            </a:r>
            <a:r>
              <a:rPr sz="1784" baseline="37037">
                <a:latin typeface="Times New Roman"/>
                <a:cs typeface="Times New Roman"/>
              </a:rPr>
              <a:t>2</a:t>
            </a:r>
            <a:r>
              <a:rPr sz="1784" spc="327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40">
                <a:latin typeface="Times New Roman"/>
                <a:cs typeface="Times New Roman"/>
              </a:rPr>
              <a:t> </a:t>
            </a:r>
            <a:r>
              <a:rPr sz="1784" spc="-50">
                <a:latin typeface="Times New Roman"/>
                <a:cs typeface="Times New Roman"/>
              </a:rPr>
              <a:t>0</a:t>
            </a:r>
            <a:r>
              <a:rPr sz="1784" i="1" spc="-50">
                <a:latin typeface="Times New Roman"/>
                <a:cs typeface="Times New Roman"/>
              </a:rPr>
              <a:t>.</a:t>
            </a:r>
            <a:r>
              <a:rPr sz="1784" spc="-50">
                <a:latin typeface="Times New Roman"/>
                <a:cs typeface="Times New Roman"/>
              </a:rPr>
              <a:t>2</a:t>
            </a:r>
            <a:endParaRPr sz="1784">
              <a:latin typeface="Times New Roman"/>
              <a:cs typeface="Times New Roman"/>
            </a:endParaRPr>
          </a:p>
          <a:p>
            <a:pPr marL="508385">
              <a:spcBef>
                <a:spcPts val="20"/>
              </a:spcBef>
            </a:pPr>
            <a:r>
              <a:rPr sz="1784">
                <a:latin typeface="Arial"/>
                <a:cs typeface="Arial"/>
              </a:rPr>
              <a:t>(as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green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line),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would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write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40907" y="3451436"/>
            <a:ext cx="7906202" cy="638656"/>
            <a:chOff x="309193" y="1741703"/>
            <a:chExt cx="3989704" cy="322286"/>
          </a:xfrm>
        </p:grpSpPr>
        <p:sp>
          <p:nvSpPr>
            <p:cNvPr id="14" name="object 14"/>
            <p:cNvSpPr/>
            <p:nvPr/>
          </p:nvSpPr>
          <p:spPr>
            <a:xfrm>
              <a:off x="309193" y="1741703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193" y="1811439"/>
              <a:ext cx="3989652" cy="506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9193" y="1855710"/>
              <a:ext cx="3989704" cy="208279"/>
            </a:xfrm>
            <a:custGeom>
              <a:avLst/>
              <a:gdLst/>
              <a:ahLst/>
              <a:cxnLst/>
              <a:rect l="l" t="t" r="r" b="b"/>
              <a:pathLst>
                <a:path w="3989704" h="208280">
                  <a:moveTo>
                    <a:pt x="3989652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3938852" y="207747"/>
                  </a:lnTo>
                  <a:lnTo>
                    <a:pt x="3958576" y="203739"/>
                  </a:lnTo>
                  <a:lnTo>
                    <a:pt x="3974729" y="192825"/>
                  </a:lnTo>
                  <a:lnTo>
                    <a:pt x="3985644" y="176672"/>
                  </a:lnTo>
                  <a:lnTo>
                    <a:pt x="3989652" y="1569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46510" y="3825413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96177" y="3673637"/>
            <a:ext cx="3521451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u="sng" spc="38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25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59" baseline="32407">
                <a:latin typeface="Times New Roman"/>
                <a:cs typeface="Times New Roman"/>
              </a:rPr>
              <a:t> </a:t>
            </a:r>
            <a:r>
              <a:rPr lang="en-US" sz="1784" i="1" spc="-59">
                <a:latin typeface="Times New Roman"/>
                <a:cs typeface="Times New Roman"/>
              </a:rPr>
              <a:t>(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i="1">
                <a:latin typeface="Times New Roman"/>
                <a:cs typeface="Times New Roman"/>
              </a:rPr>
              <a:t>.</a:t>
            </a:r>
            <a:r>
              <a:rPr sz="1784">
                <a:latin typeface="Times New Roman"/>
                <a:cs typeface="Times New Roman"/>
              </a:rPr>
              <a:t>3</a:t>
            </a:r>
            <a:r>
              <a:rPr sz="1784" i="1">
                <a:latin typeface="Times New Roman"/>
                <a:cs typeface="Times New Roman"/>
              </a:rPr>
              <a:t>x</a:t>
            </a:r>
            <a:r>
              <a:rPr sz="1784" baseline="37037">
                <a:latin typeface="Times New Roman"/>
                <a:cs typeface="Times New Roman"/>
              </a:rPr>
              <a:t>2</a:t>
            </a:r>
            <a:r>
              <a:rPr sz="1784" spc="400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10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i="1">
                <a:latin typeface="Times New Roman"/>
                <a:cs typeface="Times New Roman"/>
              </a:rPr>
              <a:t>.</a:t>
            </a:r>
            <a:r>
              <a:rPr sz="1784">
                <a:latin typeface="Times New Roman"/>
                <a:cs typeface="Times New Roman"/>
              </a:rPr>
              <a:t>2</a:t>
            </a:r>
            <a:r>
              <a:rPr lang="en-US" sz="1784">
                <a:latin typeface="Times New Roman"/>
                <a:cs typeface="Times New Roman"/>
              </a:rPr>
              <a:t>)</a:t>
            </a:r>
            <a:r>
              <a:rPr sz="1784" spc="129">
                <a:latin typeface="Times New Roman"/>
                <a:cs typeface="Times New Roman"/>
              </a:rPr>
              <a:t> </a:t>
            </a:r>
            <a:r>
              <a:rPr sz="1784" i="1" spc="753">
                <a:latin typeface="Menlo"/>
                <a:cs typeface="Menlo"/>
              </a:rPr>
              <a:t>⇒</a:t>
            </a:r>
            <a:r>
              <a:rPr sz="1784" i="1" spc="-495">
                <a:latin typeface="Menlo"/>
                <a:cs typeface="Menlo"/>
              </a:rPr>
              <a:t> </a:t>
            </a:r>
            <a:r>
              <a:rPr sz="1784" i="1" spc="258">
                <a:latin typeface="Times New Roman"/>
                <a:cs typeface="Times New Roman"/>
              </a:rPr>
              <a:t>f</a:t>
            </a:r>
            <a:r>
              <a:rPr sz="1784" i="1" spc="386" baseline="37037">
                <a:latin typeface="Times New Roman"/>
                <a:cs typeface="Times New Roman"/>
              </a:rPr>
              <a:t>′</a:t>
            </a:r>
            <a:r>
              <a:rPr sz="1784" spc="258">
                <a:latin typeface="Times New Roman"/>
                <a:cs typeface="Times New Roman"/>
              </a:rPr>
              <a:t>(</a:t>
            </a:r>
            <a:r>
              <a:rPr sz="1784" i="1" spc="258">
                <a:latin typeface="Times New Roman"/>
                <a:cs typeface="Times New Roman"/>
              </a:rPr>
              <a:t>x</a:t>
            </a:r>
            <a:r>
              <a:rPr sz="1784" spc="258">
                <a:latin typeface="Times New Roman"/>
                <a:cs typeface="Times New Roman"/>
              </a:rPr>
              <a:t>)</a:t>
            </a:r>
            <a:r>
              <a:rPr sz="1784" spc="12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29">
                <a:latin typeface="Times New Roman"/>
                <a:cs typeface="Times New Roman"/>
              </a:rPr>
              <a:t> </a:t>
            </a:r>
            <a:r>
              <a:rPr sz="1784" spc="-40">
                <a:latin typeface="Times New Roman"/>
                <a:cs typeface="Times New Roman"/>
              </a:rPr>
              <a:t>0</a:t>
            </a:r>
            <a:r>
              <a:rPr sz="1784" i="1" spc="-40">
                <a:latin typeface="Times New Roman"/>
                <a:cs typeface="Times New Roman"/>
              </a:rPr>
              <a:t>.</a:t>
            </a:r>
            <a:r>
              <a:rPr sz="1784" spc="-40">
                <a:latin typeface="Times New Roman"/>
                <a:cs typeface="Times New Roman"/>
              </a:rPr>
              <a:t>6</a:t>
            </a:r>
            <a:r>
              <a:rPr lang="en-US" sz="1784" spc="-40">
                <a:latin typeface="Times New Roman"/>
                <a:cs typeface="Times New Roman"/>
              </a:rPr>
              <a:t> </a:t>
            </a:r>
            <a:r>
              <a:rPr sz="1784" i="1" spc="-40">
                <a:latin typeface="Times New Roman"/>
                <a:cs typeface="Times New Roman"/>
              </a:rPr>
              <a:t>x</a:t>
            </a:r>
            <a:endParaRPr sz="1784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40907" y="5075259"/>
            <a:ext cx="7906202" cy="600928"/>
            <a:chOff x="309193" y="2561132"/>
            <a:chExt cx="3989704" cy="303247"/>
          </a:xfrm>
        </p:grpSpPr>
        <p:sp>
          <p:nvSpPr>
            <p:cNvPr id="20" name="object 20"/>
            <p:cNvSpPr/>
            <p:nvPr/>
          </p:nvSpPr>
          <p:spPr>
            <a:xfrm>
              <a:off x="309193" y="2561132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193" y="2630868"/>
              <a:ext cx="3989652" cy="506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9193" y="2675149"/>
              <a:ext cx="3989704" cy="189230"/>
            </a:xfrm>
            <a:custGeom>
              <a:avLst/>
              <a:gdLst/>
              <a:ahLst/>
              <a:cxnLst/>
              <a:rect l="l" t="t" r="r" b="b"/>
              <a:pathLst>
                <a:path w="3989704" h="189230">
                  <a:moveTo>
                    <a:pt x="3989652" y="0"/>
                  </a:moveTo>
                  <a:lnTo>
                    <a:pt x="0" y="0"/>
                  </a:lnTo>
                  <a:lnTo>
                    <a:pt x="0" y="137951"/>
                  </a:lnTo>
                  <a:lnTo>
                    <a:pt x="4008" y="157675"/>
                  </a:lnTo>
                  <a:lnTo>
                    <a:pt x="14922" y="173828"/>
                  </a:lnTo>
                  <a:lnTo>
                    <a:pt x="31075" y="184742"/>
                  </a:lnTo>
                  <a:lnTo>
                    <a:pt x="50800" y="188751"/>
                  </a:lnTo>
                  <a:lnTo>
                    <a:pt x="3938852" y="188751"/>
                  </a:lnTo>
                  <a:lnTo>
                    <a:pt x="3958576" y="184742"/>
                  </a:lnTo>
                  <a:lnTo>
                    <a:pt x="3974729" y="173828"/>
                  </a:lnTo>
                  <a:lnTo>
                    <a:pt x="3985644" y="157675"/>
                  </a:lnTo>
                  <a:lnTo>
                    <a:pt x="3989652" y="137951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15742" y="4233200"/>
            <a:ext cx="7881035" cy="2182192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585146" marR="167364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588922" algn="l"/>
              </a:tabLst>
            </a:pPr>
            <a:r>
              <a:rPr sz="1784">
                <a:latin typeface="Arial"/>
                <a:cs typeface="Arial"/>
              </a:rPr>
              <a:t>If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plug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value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4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30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1</a:t>
            </a:r>
            <a:r>
              <a:rPr sz="1784" spc="3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into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i="1" spc="208">
                <a:latin typeface="Times New Roman"/>
                <a:cs typeface="Times New Roman"/>
              </a:rPr>
              <a:t>f</a:t>
            </a:r>
            <a:r>
              <a:rPr sz="1784" i="1" spc="311" baseline="37037">
                <a:latin typeface="Times New Roman"/>
                <a:cs typeface="Times New Roman"/>
              </a:rPr>
              <a:t>′</a:t>
            </a:r>
            <a:r>
              <a:rPr sz="1784" spc="208">
                <a:latin typeface="Times New Roman"/>
                <a:cs typeface="Times New Roman"/>
              </a:rPr>
              <a:t>(</a:t>
            </a:r>
            <a:r>
              <a:rPr sz="1784" i="1" spc="208">
                <a:latin typeface="Times New Roman"/>
                <a:cs typeface="Times New Roman"/>
              </a:rPr>
              <a:t>x</a:t>
            </a:r>
            <a:r>
              <a:rPr sz="1784" spc="208">
                <a:latin typeface="Times New Roman"/>
                <a:cs typeface="Times New Roman"/>
              </a:rPr>
              <a:t>)</a:t>
            </a:r>
            <a:r>
              <a:rPr sz="1784" spc="208">
                <a:latin typeface="Arial"/>
                <a:cs typeface="Arial"/>
              </a:rPr>
              <a:t>,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it</a:t>
            </a:r>
            <a:r>
              <a:rPr lang="en-US"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give</a:t>
            </a:r>
            <a:r>
              <a:rPr lang="en-US" sz="1784">
                <a:latin typeface="Arial"/>
                <a:cs typeface="Arial"/>
              </a:rPr>
              <a:t>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lang="en-US"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at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point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5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50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1</a:t>
            </a:r>
            <a:r>
              <a:rPr sz="1784" spc="3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which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is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883"/>
              </a:spcBef>
              <a:buClr>
                <a:srgbClr val="D41A2C"/>
              </a:buClr>
              <a:buFont typeface="Menlo"/>
              <a:buChar char="•"/>
            </a:pPr>
            <a:endParaRPr lang="en-US" sz="1784">
              <a:latin typeface="Arial"/>
              <a:cs typeface="Arial"/>
            </a:endParaRPr>
          </a:p>
          <a:p>
            <a:pPr marL="125838">
              <a:spcBef>
                <a:spcPts val="10"/>
              </a:spcBef>
            </a:pPr>
            <a:r>
              <a:rPr sz="1784" i="1" spc="208">
                <a:latin typeface="Times New Roman"/>
                <a:cs typeface="Times New Roman"/>
              </a:rPr>
              <a:t>f</a:t>
            </a:r>
            <a:r>
              <a:rPr sz="1784" i="1" spc="311" baseline="37037">
                <a:latin typeface="Times New Roman"/>
                <a:cs typeface="Times New Roman"/>
              </a:rPr>
              <a:t>′</a:t>
            </a:r>
            <a:r>
              <a:rPr sz="1784" spc="208">
                <a:latin typeface="Times New Roman"/>
                <a:cs typeface="Times New Roman"/>
              </a:rPr>
              <a:t>(1)</a:t>
            </a:r>
            <a:r>
              <a:rPr sz="1784" spc="14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5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i="1">
                <a:latin typeface="Times New Roman"/>
                <a:cs typeface="Times New Roman"/>
              </a:rPr>
              <a:t>.</a:t>
            </a:r>
            <a:r>
              <a:rPr sz="1784">
                <a:latin typeface="Times New Roman"/>
                <a:cs typeface="Times New Roman"/>
              </a:rPr>
              <a:t>6(1)</a:t>
            </a:r>
            <a:r>
              <a:rPr sz="1784" spc="14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59">
                <a:latin typeface="Times New Roman"/>
                <a:cs typeface="Times New Roman"/>
              </a:rPr>
              <a:t> </a:t>
            </a:r>
            <a:r>
              <a:rPr sz="1784" spc="-50">
                <a:latin typeface="Times New Roman"/>
                <a:cs typeface="Times New Roman"/>
              </a:rPr>
              <a:t>0</a:t>
            </a:r>
            <a:r>
              <a:rPr sz="1784" i="1" spc="-50">
                <a:latin typeface="Times New Roman"/>
                <a:cs typeface="Times New Roman"/>
              </a:rPr>
              <a:t>.</a:t>
            </a:r>
            <a:r>
              <a:rPr sz="1784" spc="-50">
                <a:latin typeface="Times New Roman"/>
                <a:cs typeface="Times New Roman"/>
              </a:rPr>
              <a:t>6</a:t>
            </a:r>
            <a:endParaRPr sz="1784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1784">
              <a:latin typeface="Times New Roman"/>
              <a:cs typeface="Times New Roman"/>
            </a:endParaRPr>
          </a:p>
          <a:p>
            <a:pPr marL="585146" marR="35235" indent="-229025">
              <a:lnSpc>
                <a:spcPct val="101000"/>
              </a:lnSpc>
              <a:buClr>
                <a:srgbClr val="D41A2C"/>
              </a:buClr>
              <a:buFont typeface="Menlo"/>
              <a:buChar char="•"/>
              <a:tabLst>
                <a:tab pos="588922" algn="l"/>
              </a:tabLst>
            </a:pPr>
            <a:r>
              <a:rPr sz="1784">
                <a:latin typeface="Arial"/>
                <a:cs typeface="Arial"/>
              </a:rPr>
              <a:t>This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implies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that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2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30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1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increasing;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also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represents</a:t>
            </a:r>
            <a:r>
              <a:rPr sz="1784" spc="-50">
                <a:latin typeface="Arial"/>
                <a:cs typeface="Arial"/>
              </a:rPr>
              <a:t> the 	</a:t>
            </a:r>
            <a:r>
              <a:rPr sz="1784">
                <a:latin typeface="Arial"/>
                <a:cs typeface="Arial"/>
              </a:rPr>
              <a:t>slope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tangent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line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at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4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40">
                <a:latin typeface="Times New Roman"/>
                <a:cs typeface="Times New Roman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1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11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5366BC44-58DF-B349-91C0-DDE5A5D11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6673" y="-319420"/>
            <a:ext cx="10515600" cy="1325563"/>
          </a:xfrm>
          <a:prstGeom prst="rect">
            <a:avLst/>
          </a:prstGeom>
        </p:spPr>
        <p:txBody>
          <a:bodyPr vert="horz" wrap="square" lIns="0" tIns="22650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78"/>
              </a:spcBef>
            </a:pPr>
            <a:r>
              <a:t>Functions</a:t>
            </a:r>
            <a:r>
              <a:rPr spc="-89"/>
              <a:t> </a:t>
            </a:r>
            <a:r>
              <a:t>and</a:t>
            </a:r>
            <a:r>
              <a:rPr spc="-89"/>
              <a:t> </a:t>
            </a:r>
            <a:r>
              <a:t>Their</a:t>
            </a:r>
            <a:r>
              <a:rPr spc="-89"/>
              <a:t> </a:t>
            </a:r>
            <a:r>
              <a:rPr spc="-20"/>
              <a:t>Derivatives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8078E4-A6D4-0AA7-9C6A-AC6AEA4D4F8E}"/>
                  </a:ext>
                </a:extLst>
              </p14:cNvPr>
              <p14:cNvContentPartPr/>
              <p14:nvPr/>
            </p14:nvContentPartPr>
            <p14:xfrm>
              <a:off x="8510541" y="6316235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8078E4-A6D4-0AA7-9C6A-AC6AEA4D4F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1541" y="63072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79F05D6-3A51-F523-3E47-1313F9A40F72}"/>
                  </a:ext>
                </a:extLst>
              </p14:cNvPr>
              <p14:cNvContentPartPr/>
              <p14:nvPr/>
            </p14:nvContentPartPr>
            <p14:xfrm>
              <a:off x="2552541" y="5704595"/>
              <a:ext cx="7722360" cy="862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79F05D6-3A51-F523-3E47-1313F9A40F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1741" y="5693795"/>
                <a:ext cx="7743600" cy="8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D4C6793-58A6-87C9-6119-B59FB2C57E0F}"/>
                  </a:ext>
                </a:extLst>
              </p14:cNvPr>
              <p14:cNvContentPartPr/>
              <p14:nvPr/>
            </p14:nvContentPartPr>
            <p14:xfrm>
              <a:off x="10626981" y="5414795"/>
              <a:ext cx="894240" cy="745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D4C6793-58A6-87C9-6119-B59FB2C57E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16177" y="5403995"/>
                <a:ext cx="915489" cy="76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E32A-1B8F-31DA-FF1B-2BCA357C8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3FE41-088C-A720-D8F1-95F8DE4B0A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gnoCknDV24zZKOhMHxrrz">
            <a:extLst>
              <a:ext uri="{FF2B5EF4-FFF2-40B4-BE49-F238E27FC236}">
                <a16:creationId xmlns:a16="http://schemas.microsoft.com/office/drawing/2014/main" id="{DFCBB3C9-9164-C29A-C71D-B1D239F2DB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0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EEB0-FBE5-5E06-85C2-F9D13CAF5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926F9-8DED-91C8-9967-E29312C294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U9j2kUnINJbnkN9surfAY">
            <a:extLst>
              <a:ext uri="{FF2B5EF4-FFF2-40B4-BE49-F238E27FC236}">
                <a16:creationId xmlns:a16="http://schemas.microsoft.com/office/drawing/2014/main" id="{25F683E7-9A15-97CD-9F0A-ACBBB5DF9ED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8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FDBA-1C53-0E68-5094-9604D6650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3FC86-EEF1-5F10-A71B-34C54FB52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yGu4oBXEHYpXwCOLUKl">
            <a:extLst>
              <a:ext uri="{FF2B5EF4-FFF2-40B4-BE49-F238E27FC236}">
                <a16:creationId xmlns:a16="http://schemas.microsoft.com/office/drawing/2014/main" id="{2F3EF494-8A97-574D-4E26-D5674CDD583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0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8BA5-1C6C-3CDC-A95B-A92237689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D0EA0-32F6-744B-C295-19E8E57BD5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yhaXgQc4liTNwuO8Hh3F8">
            <a:extLst>
              <a:ext uri="{FF2B5EF4-FFF2-40B4-BE49-F238E27FC236}">
                <a16:creationId xmlns:a16="http://schemas.microsoft.com/office/drawing/2014/main" id="{04348EFA-3B50-112C-5DE2-EE94FC04BE3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5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object 43"/>
          <p:cNvGrpSpPr/>
          <p:nvPr/>
        </p:nvGrpSpPr>
        <p:grpSpPr>
          <a:xfrm>
            <a:off x="2140907" y="1799414"/>
            <a:ext cx="7906202" cy="600232"/>
            <a:chOff x="309193" y="908037"/>
            <a:chExt cx="3989704" cy="302895"/>
          </a:xfrm>
        </p:grpSpPr>
        <p:sp>
          <p:nvSpPr>
            <p:cNvPr id="44" name="object 44"/>
            <p:cNvSpPr/>
            <p:nvPr/>
          </p:nvSpPr>
          <p:spPr>
            <a:xfrm>
              <a:off x="309193" y="908037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977760"/>
              <a:ext cx="3989652" cy="5060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09193" y="1022041"/>
              <a:ext cx="3989704" cy="189230"/>
            </a:xfrm>
            <a:custGeom>
              <a:avLst/>
              <a:gdLst/>
              <a:ahLst/>
              <a:cxnLst/>
              <a:rect l="l" t="t" r="r" b="b"/>
              <a:pathLst>
                <a:path w="3989704" h="189230">
                  <a:moveTo>
                    <a:pt x="3989652" y="0"/>
                  </a:moveTo>
                  <a:lnTo>
                    <a:pt x="0" y="0"/>
                  </a:lnTo>
                  <a:lnTo>
                    <a:pt x="0" y="137951"/>
                  </a:lnTo>
                  <a:lnTo>
                    <a:pt x="4008" y="157675"/>
                  </a:lnTo>
                  <a:lnTo>
                    <a:pt x="14922" y="173828"/>
                  </a:lnTo>
                  <a:lnTo>
                    <a:pt x="31075" y="184742"/>
                  </a:lnTo>
                  <a:lnTo>
                    <a:pt x="50800" y="188751"/>
                  </a:lnTo>
                  <a:lnTo>
                    <a:pt x="3938852" y="188751"/>
                  </a:lnTo>
                  <a:lnTo>
                    <a:pt x="3958576" y="184742"/>
                  </a:lnTo>
                  <a:lnTo>
                    <a:pt x="3974729" y="173828"/>
                  </a:lnTo>
                  <a:lnTo>
                    <a:pt x="3985644" y="157675"/>
                  </a:lnTo>
                  <a:lnTo>
                    <a:pt x="3989652" y="137951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73076" y="460948"/>
            <a:ext cx="8149066" cy="267693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00670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Functions</a:t>
            </a:r>
            <a:r>
              <a:rPr sz="218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and</a:t>
            </a:r>
            <a:r>
              <a:rPr sz="218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Their</a:t>
            </a:r>
            <a:r>
              <a:rPr sz="218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Derivatives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951"/>
              </a:spcBef>
            </a:pPr>
            <a:endParaRPr sz="2180">
              <a:latin typeface="Arial"/>
              <a:cs typeface="Arial"/>
            </a:endParaRPr>
          </a:p>
          <a:p>
            <a:pPr marL="1060814" indent="-229025">
              <a:buClr>
                <a:srgbClr val="D41A2C"/>
              </a:buClr>
              <a:buFont typeface="Menlo"/>
              <a:buChar char="•"/>
              <a:tabLst>
                <a:tab pos="1060814" algn="l"/>
              </a:tabLst>
            </a:pPr>
            <a:r>
              <a:rPr sz="1784">
                <a:latin typeface="Arial"/>
                <a:cs typeface="Arial"/>
              </a:rPr>
              <a:t>Note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that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if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find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 </a:t>
            </a:r>
            <a:r>
              <a:rPr sz="1784">
                <a:latin typeface="Arial"/>
                <a:cs typeface="Arial"/>
              </a:rPr>
              <a:t>at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4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50">
                <a:latin typeface="Times New Roman"/>
                <a:cs typeface="Times New Roman"/>
              </a:rPr>
              <a:t> </a:t>
            </a:r>
            <a:r>
              <a:rPr sz="1784" spc="-50">
                <a:latin typeface="Times New Roman"/>
                <a:cs typeface="Times New Roman"/>
              </a:rPr>
              <a:t>2</a:t>
            </a:r>
            <a:r>
              <a:rPr sz="1784" spc="-50">
                <a:latin typeface="Arial"/>
                <a:cs typeface="Arial"/>
              </a:rPr>
              <a:t>: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595"/>
              </a:spcBef>
              <a:buClr>
                <a:srgbClr val="D41A2C"/>
              </a:buClr>
              <a:buFont typeface="Menlo"/>
              <a:buChar char="•"/>
            </a:pPr>
            <a:endParaRPr sz="1784">
              <a:latin typeface="Arial"/>
              <a:cs typeface="Arial"/>
            </a:endParaRPr>
          </a:p>
          <a:p>
            <a:pPr marL="598989">
              <a:spcBef>
                <a:spcPts val="10"/>
              </a:spcBef>
            </a:pPr>
            <a:r>
              <a:rPr sz="1784" i="1" spc="208">
                <a:latin typeface="Times New Roman"/>
                <a:cs typeface="Times New Roman"/>
              </a:rPr>
              <a:t>f</a:t>
            </a:r>
            <a:r>
              <a:rPr sz="1784" i="1" spc="311" baseline="37037">
                <a:latin typeface="Times New Roman"/>
                <a:cs typeface="Times New Roman"/>
              </a:rPr>
              <a:t>′</a:t>
            </a:r>
            <a:r>
              <a:rPr sz="1784" spc="208">
                <a:latin typeface="Times New Roman"/>
                <a:cs typeface="Times New Roman"/>
              </a:rPr>
              <a:t>(2)</a:t>
            </a:r>
            <a:r>
              <a:rPr sz="1784" spc="14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5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i="1">
                <a:latin typeface="Times New Roman"/>
                <a:cs typeface="Times New Roman"/>
              </a:rPr>
              <a:t>.</a:t>
            </a:r>
            <a:r>
              <a:rPr sz="1784">
                <a:latin typeface="Times New Roman"/>
                <a:cs typeface="Times New Roman"/>
              </a:rPr>
              <a:t>6(2)</a:t>
            </a:r>
            <a:r>
              <a:rPr sz="1784" spc="14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59">
                <a:latin typeface="Times New Roman"/>
                <a:cs typeface="Times New Roman"/>
              </a:rPr>
              <a:t> </a:t>
            </a:r>
            <a:r>
              <a:rPr sz="1784" spc="-50">
                <a:latin typeface="Times New Roman"/>
                <a:cs typeface="Times New Roman"/>
              </a:rPr>
              <a:t>1</a:t>
            </a:r>
            <a:r>
              <a:rPr sz="1784" i="1" spc="-50">
                <a:latin typeface="Times New Roman"/>
                <a:cs typeface="Times New Roman"/>
              </a:rPr>
              <a:t>.</a:t>
            </a:r>
            <a:r>
              <a:rPr sz="1784" spc="-50">
                <a:latin typeface="Times New Roman"/>
                <a:cs typeface="Times New Roman"/>
              </a:rPr>
              <a:t>2</a:t>
            </a:r>
            <a:endParaRPr sz="1784">
              <a:latin typeface="Times New Roman"/>
              <a:cs typeface="Times New Roman"/>
            </a:endParaRPr>
          </a:p>
          <a:p>
            <a:pPr>
              <a:spcBef>
                <a:spcPts val="69"/>
              </a:spcBef>
            </a:pPr>
            <a:endParaRPr sz="1784">
              <a:latin typeface="Times New Roman"/>
              <a:cs typeface="Times New Roman"/>
            </a:endParaRPr>
          </a:p>
          <a:p>
            <a:pPr marL="1059556" marR="35235" indent="-229025">
              <a:lnSpc>
                <a:spcPct val="101000"/>
              </a:lnSpc>
              <a:buClr>
                <a:srgbClr val="D41A2C"/>
              </a:buClr>
              <a:buFont typeface="Menlo"/>
              <a:buChar char="•"/>
              <a:tabLst>
                <a:tab pos="1063331" algn="l"/>
              </a:tabLst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still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increasing,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but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at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faster</a:t>
            </a:r>
            <a:r>
              <a:rPr sz="1784" b="1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rate,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which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makes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40">
                <a:latin typeface="Arial"/>
                <a:cs typeface="Arial"/>
              </a:rPr>
              <a:t>sense 	</a:t>
            </a:r>
            <a:r>
              <a:rPr sz="1784">
                <a:latin typeface="Arial"/>
                <a:cs typeface="Arial"/>
              </a:rPr>
              <a:t>for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convex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quadratic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functions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-20">
                <a:latin typeface="Times New Roman"/>
                <a:cs typeface="Times New Roman"/>
              </a:rPr>
              <a:t> </a:t>
            </a:r>
            <a:r>
              <a:rPr sz="1784" spc="-20">
                <a:latin typeface="Arial"/>
                <a:cs typeface="Arial"/>
              </a:rPr>
              <a:t>increases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4429" y="3296260"/>
            <a:ext cx="5045574" cy="3335768"/>
          </a:xfrm>
          <a:prstGeom prst="rect">
            <a:avLst/>
          </a:prstGeom>
        </p:spPr>
      </p:pic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16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object 43"/>
          <p:cNvGrpSpPr/>
          <p:nvPr/>
        </p:nvGrpSpPr>
        <p:grpSpPr>
          <a:xfrm>
            <a:off x="2140907" y="1979760"/>
            <a:ext cx="7906202" cy="864486"/>
            <a:chOff x="309193" y="999045"/>
            <a:chExt cx="3989704" cy="436245"/>
          </a:xfrm>
        </p:grpSpPr>
        <p:sp>
          <p:nvSpPr>
            <p:cNvPr id="44" name="object 44"/>
            <p:cNvSpPr/>
            <p:nvPr/>
          </p:nvSpPr>
          <p:spPr>
            <a:xfrm>
              <a:off x="309193" y="999045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068768"/>
              <a:ext cx="3989652" cy="5060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09193" y="1113048"/>
              <a:ext cx="3989704" cy="322580"/>
            </a:xfrm>
            <a:custGeom>
              <a:avLst/>
              <a:gdLst/>
              <a:ahLst/>
              <a:cxnLst/>
              <a:rect l="l" t="t" r="r" b="b"/>
              <a:pathLst>
                <a:path w="3989704" h="322580">
                  <a:moveTo>
                    <a:pt x="3989652" y="0"/>
                  </a:moveTo>
                  <a:lnTo>
                    <a:pt x="0" y="0"/>
                  </a:lnTo>
                  <a:lnTo>
                    <a:pt x="0" y="271353"/>
                  </a:lnTo>
                  <a:lnTo>
                    <a:pt x="4008" y="291078"/>
                  </a:lnTo>
                  <a:lnTo>
                    <a:pt x="14922" y="307231"/>
                  </a:lnTo>
                  <a:lnTo>
                    <a:pt x="31075" y="318145"/>
                  </a:lnTo>
                  <a:lnTo>
                    <a:pt x="50800" y="322153"/>
                  </a:lnTo>
                  <a:lnTo>
                    <a:pt x="3938852" y="322153"/>
                  </a:lnTo>
                  <a:lnTo>
                    <a:pt x="3958576" y="318145"/>
                  </a:lnTo>
                  <a:lnTo>
                    <a:pt x="3974729" y="307231"/>
                  </a:lnTo>
                  <a:lnTo>
                    <a:pt x="3985644" y="291078"/>
                  </a:lnTo>
                  <a:lnTo>
                    <a:pt x="3989652" y="271353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91880" y="498404"/>
            <a:ext cx="8077340" cy="3136544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0335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Functions</a:t>
            </a:r>
            <a:r>
              <a:rPr sz="2180" b="1" spc="-11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can</a:t>
            </a:r>
            <a:r>
              <a:rPr sz="2180" b="1" spc="-11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have</a:t>
            </a:r>
            <a:r>
              <a:rPr sz="2180" b="1" spc="-11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multiple</a:t>
            </a:r>
            <a:r>
              <a:rPr sz="2180" b="1" spc="-11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inputs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446"/>
              </a:spcBef>
            </a:pPr>
            <a:endParaRPr sz="2180">
              <a:latin typeface="Arial"/>
              <a:cs typeface="Arial"/>
            </a:endParaRPr>
          </a:p>
          <a:p>
            <a:pPr marL="548653" marR="280619">
              <a:lnSpc>
                <a:spcPct val="101000"/>
              </a:lnSpc>
            </a:pPr>
            <a:r>
              <a:rPr sz="1784">
                <a:latin typeface="Arial"/>
                <a:cs typeface="Arial"/>
              </a:rPr>
              <a:t>A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have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multiple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inputs</a:t>
            </a:r>
            <a:r>
              <a:rPr lang="en-US" sz="1784" spc="-50">
                <a:latin typeface="Arial"/>
                <a:cs typeface="Arial"/>
              </a:rPr>
              <a:t> </a:t>
            </a:r>
          </a:p>
          <a:p>
            <a:pPr marL="548653" marR="280619">
              <a:lnSpc>
                <a:spcPct val="101000"/>
              </a:lnSpc>
            </a:pPr>
            <a:r>
              <a:rPr sz="1784">
                <a:latin typeface="Arial"/>
                <a:cs typeface="Arial"/>
              </a:rPr>
              <a:t>Here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example: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457"/>
              </a:spcBef>
            </a:pPr>
            <a:endParaRPr sz="1784">
              <a:latin typeface="Arial"/>
              <a:cs typeface="Arial"/>
            </a:endParaRPr>
          </a:p>
          <a:p>
            <a:pPr marL="548653">
              <a:lnSpc>
                <a:spcPts val="2051"/>
              </a:lnSpc>
            </a:pPr>
            <a:r>
              <a:rPr sz="2675" i="1" spc="579" baseline="6172">
                <a:latin typeface="Times New Roman"/>
                <a:cs typeface="Times New Roman"/>
              </a:rPr>
              <a:t>f</a:t>
            </a:r>
            <a:r>
              <a:rPr sz="2675" i="1" spc="-386" baseline="6172">
                <a:latin typeface="Times New Roman"/>
                <a:cs typeface="Times New Roman"/>
              </a:rPr>
              <a:t> </a:t>
            </a:r>
            <a:r>
              <a:rPr sz="2675" spc="222" baseline="6172">
                <a:latin typeface="Times New Roman"/>
                <a:cs typeface="Times New Roman"/>
              </a:rPr>
              <a:t>(</a:t>
            </a:r>
            <a:r>
              <a:rPr sz="2675" i="1" spc="222" baseline="6172">
                <a:latin typeface="Times New Roman"/>
                <a:cs typeface="Times New Roman"/>
              </a:rPr>
              <a:t>x</a:t>
            </a:r>
            <a:r>
              <a:rPr sz="1189" spc="149">
                <a:latin typeface="Times New Roman"/>
                <a:cs typeface="Times New Roman"/>
              </a:rPr>
              <a:t>1</a:t>
            </a:r>
            <a:r>
              <a:rPr sz="2675" i="1" spc="222" baseline="6172">
                <a:latin typeface="Times New Roman"/>
                <a:cs typeface="Times New Roman"/>
              </a:rPr>
              <a:t>,</a:t>
            </a:r>
            <a:r>
              <a:rPr sz="2675" i="1" spc="-206" baseline="6172">
                <a:latin typeface="Times New Roman"/>
                <a:cs typeface="Times New Roman"/>
              </a:rPr>
              <a:t> </a:t>
            </a:r>
            <a:r>
              <a:rPr sz="2675" i="1" spc="252" baseline="6172">
                <a:latin typeface="Times New Roman"/>
                <a:cs typeface="Times New Roman"/>
              </a:rPr>
              <a:t>x</a:t>
            </a:r>
            <a:r>
              <a:rPr sz="1189" spc="168">
                <a:latin typeface="Times New Roman"/>
                <a:cs typeface="Times New Roman"/>
              </a:rPr>
              <a:t>2</a:t>
            </a:r>
            <a:r>
              <a:rPr sz="2675" i="1" spc="252" baseline="6172">
                <a:latin typeface="Times New Roman"/>
                <a:cs typeface="Times New Roman"/>
              </a:rPr>
              <a:t>,</a:t>
            </a:r>
            <a:r>
              <a:rPr sz="2675" i="1" spc="-222" baseline="6172">
                <a:latin typeface="Times New Roman"/>
                <a:cs typeface="Times New Roman"/>
              </a:rPr>
              <a:t> </a:t>
            </a:r>
            <a:r>
              <a:rPr sz="2675" i="1" spc="281" baseline="6172">
                <a:latin typeface="Times New Roman"/>
                <a:cs typeface="Times New Roman"/>
              </a:rPr>
              <a:t>x</a:t>
            </a:r>
            <a:r>
              <a:rPr sz="1189" spc="188">
                <a:latin typeface="Times New Roman"/>
                <a:cs typeface="Times New Roman"/>
              </a:rPr>
              <a:t>3</a:t>
            </a:r>
            <a:r>
              <a:rPr sz="2675" spc="281" baseline="6172">
                <a:latin typeface="Times New Roman"/>
                <a:cs typeface="Times New Roman"/>
              </a:rPr>
              <a:t>)</a:t>
            </a:r>
            <a:r>
              <a:rPr sz="2675" spc="119" baseline="6172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=</a:t>
            </a:r>
            <a:r>
              <a:rPr sz="2675" spc="103" baseline="6172">
                <a:latin typeface="Times New Roman"/>
                <a:cs typeface="Times New Roman"/>
              </a:rPr>
              <a:t> </a:t>
            </a:r>
            <a:r>
              <a:rPr sz="2675" i="1" spc="268" baseline="6172">
                <a:latin typeface="Times New Roman"/>
                <a:cs typeface="Times New Roman"/>
              </a:rPr>
              <a:t>x</a:t>
            </a:r>
            <a:r>
              <a:rPr sz="1189" spc="178">
                <a:latin typeface="Times New Roman"/>
                <a:cs typeface="Times New Roman"/>
              </a:rPr>
              <a:t>1</a:t>
            </a:r>
            <a:r>
              <a:rPr sz="1189" spc="208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+</a:t>
            </a:r>
            <a:r>
              <a:rPr sz="2675" spc="-59" baseline="6172">
                <a:latin typeface="Times New Roman"/>
                <a:cs typeface="Times New Roman"/>
              </a:rPr>
              <a:t> </a:t>
            </a:r>
            <a:r>
              <a:rPr sz="2675" spc="176" baseline="6172">
                <a:latin typeface="Times New Roman"/>
                <a:cs typeface="Times New Roman"/>
              </a:rPr>
              <a:t>2</a:t>
            </a:r>
            <a:r>
              <a:rPr sz="2675" i="1" spc="176" baseline="6172">
                <a:latin typeface="Times New Roman"/>
                <a:cs typeface="Times New Roman"/>
              </a:rPr>
              <a:t>x</a:t>
            </a:r>
            <a:r>
              <a:rPr sz="1189" spc="119">
                <a:latin typeface="Times New Roman"/>
                <a:cs typeface="Times New Roman"/>
              </a:rPr>
              <a:t>2</a:t>
            </a:r>
            <a:r>
              <a:rPr sz="1189" spc="208">
                <a:latin typeface="Times New Roman"/>
                <a:cs typeface="Times New Roman"/>
              </a:rPr>
              <a:t> </a:t>
            </a:r>
            <a:r>
              <a:rPr sz="2675" i="1" spc="519" baseline="6172">
                <a:latin typeface="Menlo"/>
                <a:cs typeface="Menlo"/>
              </a:rPr>
              <a:t>−</a:t>
            </a:r>
            <a:r>
              <a:rPr sz="2675" i="1" spc="-995" baseline="6172">
                <a:latin typeface="Menlo"/>
                <a:cs typeface="Menlo"/>
              </a:rPr>
              <a:t> </a:t>
            </a:r>
            <a:r>
              <a:rPr sz="2675" spc="103" baseline="6172">
                <a:latin typeface="Times New Roman"/>
                <a:cs typeface="Times New Roman"/>
              </a:rPr>
              <a:t>3</a:t>
            </a:r>
            <a:r>
              <a:rPr sz="2675" i="1" spc="103" baseline="6172">
                <a:latin typeface="Times New Roman"/>
                <a:cs typeface="Times New Roman"/>
              </a:rPr>
              <a:t>x</a:t>
            </a:r>
            <a:r>
              <a:rPr sz="1189" spc="69">
                <a:latin typeface="Times New Roman"/>
                <a:cs typeface="Times New Roman"/>
              </a:rPr>
              <a:t>3</a:t>
            </a:r>
            <a:endParaRPr sz="1189">
              <a:latin typeface="Times New Roman"/>
              <a:cs typeface="Times New Roman"/>
            </a:endParaRPr>
          </a:p>
          <a:p>
            <a:pPr marL="611572">
              <a:lnSpc>
                <a:spcPts val="2051"/>
              </a:lnSpc>
            </a:pPr>
            <a:r>
              <a:rPr sz="1784">
                <a:latin typeface="Arial"/>
                <a:cs typeface="Arial"/>
              </a:rPr>
              <a:t>where,</a:t>
            </a:r>
            <a:r>
              <a:rPr sz="1784" spc="555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48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(1</a:t>
            </a:r>
            <a:r>
              <a:rPr sz="1784" i="1">
                <a:latin typeface="Times New Roman"/>
                <a:cs typeface="Times New Roman"/>
              </a:rPr>
              <a:t>,</a:t>
            </a:r>
            <a:r>
              <a:rPr sz="1784" i="1" spc="-11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i="1">
                <a:latin typeface="Times New Roman"/>
                <a:cs typeface="Times New Roman"/>
              </a:rPr>
              <a:t>,</a:t>
            </a:r>
            <a:r>
              <a:rPr sz="1784" i="1" spc="-12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1)</a:t>
            </a:r>
            <a:r>
              <a:rPr sz="1784" spc="9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9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1</a:t>
            </a:r>
            <a:r>
              <a:rPr sz="1784" spc="-1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10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spc="-1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44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3</a:t>
            </a:r>
            <a:r>
              <a:rPr sz="1784" spc="9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89">
                <a:latin typeface="Times New Roman"/>
                <a:cs typeface="Times New Roman"/>
              </a:rPr>
              <a:t> </a:t>
            </a:r>
            <a:r>
              <a:rPr sz="1784" i="1" spc="129">
                <a:latin typeface="Menlo"/>
                <a:cs typeface="Menlo"/>
              </a:rPr>
              <a:t>−</a:t>
            </a:r>
            <a:r>
              <a:rPr sz="1784" spc="129">
                <a:latin typeface="Times New Roman"/>
                <a:cs typeface="Times New Roman"/>
              </a:rPr>
              <a:t>2</a:t>
            </a:r>
            <a:endParaRPr sz="1784">
              <a:latin typeface="Times New Roman"/>
              <a:cs typeface="Times New Roman"/>
            </a:endParaRPr>
          </a:p>
          <a:p>
            <a:pPr marL="548653">
              <a:spcBef>
                <a:spcPts val="1556"/>
              </a:spcBef>
            </a:pPr>
            <a:r>
              <a:rPr sz="1784">
                <a:latin typeface="Arial"/>
                <a:cs typeface="Arial"/>
              </a:rPr>
              <a:t>When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has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multiple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inputs:</a:t>
            </a:r>
            <a:endParaRPr sz="1784">
              <a:latin typeface="Arial"/>
              <a:cs typeface="Arial"/>
            </a:endParaRPr>
          </a:p>
          <a:p>
            <a:pPr marL="1010479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1010479" algn="l"/>
              </a:tabLst>
            </a:pPr>
            <a:r>
              <a:rPr sz="1784">
                <a:latin typeface="Arial"/>
                <a:cs typeface="Arial"/>
              </a:rPr>
              <a:t>we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need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know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how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increasing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each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input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would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impact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function</a:t>
            </a:r>
            <a:endParaRPr sz="1784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48350" y="3617390"/>
            <a:ext cx="5837479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4193" indent="-229025">
              <a:spcBef>
                <a:spcPts val="188"/>
              </a:spcBef>
              <a:buClr>
                <a:srgbClr val="D41A2C"/>
              </a:buClr>
              <a:buFont typeface="Menlo"/>
              <a:buChar char="•"/>
              <a:tabLst>
                <a:tab pos="254193" algn="l"/>
              </a:tabLst>
            </a:pPr>
            <a:r>
              <a:rPr sz="1784" spc="-20">
                <a:latin typeface="Arial"/>
                <a:cs typeface="Arial"/>
              </a:rPr>
              <a:t>therefore,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represent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vector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where</a:t>
            </a:r>
            <a:endParaRPr sz="1784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140907" y="4863126"/>
            <a:ext cx="7475849" cy="1081766"/>
          </a:xfrm>
          <a:prstGeom prst="rect">
            <a:avLst/>
          </a:prstGeom>
        </p:spPr>
        <p:txBody>
          <a:bodyPr vert="horz" wrap="square" lIns="0" tIns="103183" rIns="0" bIns="0" rtlCol="0">
            <a:spAutoFit/>
          </a:bodyPr>
          <a:lstStyle/>
          <a:p>
            <a:pPr marL="536070" indent="-229025">
              <a:spcBef>
                <a:spcPts val="811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r>
              <a:rPr sz="1784">
                <a:latin typeface="Arial"/>
                <a:cs typeface="Arial"/>
              </a:rPr>
              <a:t>we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take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20">
                <a:latin typeface="Arial"/>
                <a:cs typeface="Arial"/>
              </a:rPr>
              <a:t> derivative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with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respect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one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unknown/variable </a:t>
            </a:r>
            <a:r>
              <a:rPr sz="1784">
                <a:latin typeface="Arial"/>
                <a:cs typeface="Arial"/>
              </a:rPr>
              <a:t>at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 spc="-40">
                <a:latin typeface="Arial"/>
                <a:cs typeface="Arial"/>
              </a:rPr>
              <a:t>time</a:t>
            </a:r>
            <a:endParaRPr sz="1784">
              <a:latin typeface="Arial"/>
              <a:cs typeface="Arial"/>
            </a:endParaRPr>
          </a:p>
          <a:p>
            <a:pPr marL="75503">
              <a:spcBef>
                <a:spcPts val="614"/>
              </a:spcBef>
            </a:pPr>
            <a:endParaRPr lang="en-US" sz="1784" b="1">
              <a:latin typeface="Arial"/>
              <a:cs typeface="Arial"/>
            </a:endParaRPr>
          </a:p>
          <a:p>
            <a:pPr marL="75503">
              <a:spcBef>
                <a:spcPts val="614"/>
              </a:spcBef>
            </a:pPr>
            <a:endParaRPr sz="1784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17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FAC1-9E4B-706B-181C-4A276580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126" y="3916095"/>
            <a:ext cx="2940848" cy="103279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7" y="498404"/>
            <a:ext cx="216058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Moving</a:t>
            </a:r>
            <a:r>
              <a:rPr sz="2180" b="1" spc="-13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Forward</a:t>
            </a:r>
            <a:endParaRPr sz="218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7256" y="1263507"/>
            <a:ext cx="10436772" cy="3822193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303269" marR="72986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lang="en-US" sz="2000">
                <a:latin typeface="Arial"/>
                <a:cs typeface="Arial"/>
              </a:rPr>
              <a:t>T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aking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ML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  <a:r>
              <a:rPr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knowing</a:t>
            </a:r>
            <a:r>
              <a:rPr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math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taking</a:t>
            </a:r>
            <a:r>
              <a:rPr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Shakespeare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knowing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speak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English.</a:t>
            </a:r>
            <a:r>
              <a:rPr sz="2200" spc="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200" spc="59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3269" marR="72986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endParaRPr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3269" marR="60402" indent="-229025">
              <a:lnSpc>
                <a:spcPct val="101000"/>
              </a:lnSpc>
              <a:spcBef>
                <a:spcPts val="595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designed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catch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variety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backgrounds</a:t>
            </a:r>
            <a:r>
              <a:rPr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knowledge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short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time;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lost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point,</a:t>
            </a:r>
            <a:r>
              <a:rPr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please</a:t>
            </a:r>
            <a:r>
              <a:rPr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office</a:t>
            </a:r>
            <a:r>
              <a:rPr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hours,</a:t>
            </a:r>
            <a:r>
              <a:rPr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b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200" b="1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b="1">
                <a:latin typeface="Calibri" panose="020F0502020204030204" pitchFamily="34" charset="0"/>
                <a:cs typeface="Calibri" panose="020F0502020204030204" pitchFamily="34" charset="0"/>
              </a:rPr>
              <a:t>don’t</a:t>
            </a:r>
            <a:r>
              <a:rPr sz="2200" b="1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b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sz="2200" b="1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b="1">
                <a:latin typeface="Calibri" panose="020F0502020204030204" pitchFamily="34" charset="0"/>
                <a:cs typeface="Calibri" panose="020F0502020204030204" pitchFamily="34" charset="0"/>
              </a:rPr>
              <a:t>afraid</a:t>
            </a:r>
            <a:r>
              <a:rPr sz="2200" b="1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b="1" spc="-5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z="2200" b="1">
                <a:latin typeface="Calibri" panose="020F0502020204030204" pitchFamily="34" charset="0"/>
                <a:cs typeface="Calibri" panose="020F0502020204030204" pitchFamily="34" charset="0"/>
              </a:rPr>
              <a:t>ask</a:t>
            </a:r>
            <a:r>
              <a:rPr sz="2200" b="1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b="1" spc="-20">
                <a:latin typeface="Calibri" panose="020F0502020204030204" pitchFamily="34" charset="0"/>
                <a:cs typeface="Calibri" panose="020F0502020204030204" pitchFamily="34" charset="0"/>
              </a:rPr>
              <a:t>questions!</a:t>
            </a:r>
            <a:endParaRPr lang="en-US" sz="2200" b="1" spc="-2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3269" marR="60402" indent="-229025">
              <a:lnSpc>
                <a:spcPct val="101000"/>
              </a:lnSpc>
              <a:spcBef>
                <a:spcPts val="595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endParaRPr sz="2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528" indent="-229025">
              <a:spcBef>
                <a:spcPts val="226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Throughout</a:t>
            </a:r>
            <a:r>
              <a:rPr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iteratively:</a:t>
            </a: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0753" marR="421557" indent="-457200">
              <a:lnSpc>
                <a:spcPts val="1784"/>
              </a:lnSpc>
              <a:spcBef>
                <a:spcPts val="386"/>
              </a:spcBef>
              <a:buFont typeface="+mj-lt"/>
              <a:buAutoNum type="arabicPeriod"/>
            </a:pP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Relevant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mathematical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concepts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(calculus,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algebra,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statistics, probability) </a:t>
            </a:r>
          </a:p>
          <a:p>
            <a:pPr marL="990753" marR="421557" indent="-457200">
              <a:lnSpc>
                <a:spcPts val="1784"/>
              </a:lnSpc>
              <a:spcBef>
                <a:spcPts val="386"/>
              </a:spcBef>
              <a:buFont typeface="+mj-lt"/>
              <a:buAutoNum type="arabicPeriod"/>
            </a:pP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relate</a:t>
            </a:r>
            <a:r>
              <a:rPr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meant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4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90753" marR="421557" indent="-457200">
              <a:lnSpc>
                <a:spcPts val="1784"/>
              </a:lnSpc>
              <a:spcBef>
                <a:spcPts val="386"/>
              </a:spcBef>
              <a:buFont typeface="+mj-lt"/>
              <a:buAutoNum type="arabicPeriod"/>
            </a:pP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implement</a:t>
            </a:r>
            <a:r>
              <a:rPr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those</a:t>
            </a:r>
            <a:r>
              <a:rPr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via</a:t>
            </a:r>
            <a:r>
              <a:rPr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2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18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233570" y="561467"/>
            <a:ext cx="6617658" cy="39220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Basic derivative rules: </a:t>
            </a:r>
            <a:r>
              <a:rPr sz="2400" b="1">
                <a:solidFill>
                  <a:srgbClr val="D41A2C"/>
                </a:solidFill>
                <a:latin typeface="Arial"/>
                <a:cs typeface="Arial"/>
              </a:rPr>
              <a:t>The</a:t>
            </a:r>
            <a:r>
              <a:rPr sz="240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400" b="1" spc="-20">
                <a:solidFill>
                  <a:srgbClr val="D41A2C"/>
                </a:solidFill>
                <a:latin typeface="Arial"/>
                <a:cs typeface="Arial"/>
              </a:rPr>
              <a:t>Constant</a:t>
            </a:r>
            <a:r>
              <a:rPr sz="2400" b="1" spc="-5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400" b="1" spc="-40">
                <a:solidFill>
                  <a:srgbClr val="D41A2C"/>
                </a:solidFill>
                <a:latin typeface="Arial"/>
                <a:cs typeface="Arial"/>
              </a:rPr>
              <a:t>Rule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91833" y="1713886"/>
            <a:ext cx="10748222" cy="3246141"/>
          </a:xfrm>
          <a:prstGeom prst="rect">
            <a:avLst/>
          </a:prstGeom>
        </p:spPr>
        <p:txBody>
          <a:bodyPr vert="horz" wrap="square" lIns="0" tIns="103183" rIns="0" bIns="0" rtlCol="0">
            <a:spAutoFit/>
          </a:bodyPr>
          <a:lstStyle/>
          <a:p>
            <a:pPr marL="125838">
              <a:spcBef>
                <a:spcPts val="811"/>
              </a:spcBef>
            </a:pPr>
            <a:r>
              <a:rPr sz="2200">
                <a:latin typeface="Arial"/>
                <a:cs typeface="Arial"/>
              </a:rPr>
              <a:t>If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we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 spc="-20">
                <a:latin typeface="Arial"/>
                <a:cs typeface="Arial"/>
              </a:rPr>
              <a:t>have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function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of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only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constant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such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as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 i="1" spc="386">
                <a:latin typeface="Times New Roman"/>
                <a:cs typeface="Times New Roman"/>
              </a:rPr>
              <a:t>f</a:t>
            </a:r>
            <a:r>
              <a:rPr sz="2200" i="1" spc="-258">
                <a:latin typeface="Times New Roman"/>
                <a:cs typeface="Times New Roman"/>
              </a:rPr>
              <a:t> </a:t>
            </a:r>
            <a:r>
              <a:rPr sz="2200" spc="149">
                <a:latin typeface="Times New Roman"/>
                <a:cs typeface="Times New Roman"/>
              </a:rPr>
              <a:t>(</a:t>
            </a:r>
            <a:r>
              <a:rPr sz="2200" i="1" spc="149">
                <a:latin typeface="Times New Roman"/>
                <a:cs typeface="Times New Roman"/>
              </a:rPr>
              <a:t>x</a:t>
            </a:r>
            <a:r>
              <a:rPr sz="2200" spc="149">
                <a:latin typeface="Times New Roman"/>
                <a:cs typeface="Times New Roman"/>
              </a:rPr>
              <a:t>)</a:t>
            </a:r>
            <a:r>
              <a:rPr sz="2200" spc="30">
                <a:latin typeface="Times New Roman"/>
                <a:cs typeface="Times New Roman"/>
              </a:rPr>
              <a:t> </a:t>
            </a:r>
            <a:r>
              <a:rPr sz="2200" spc="386">
                <a:latin typeface="Times New Roman"/>
                <a:cs typeface="Times New Roman"/>
              </a:rPr>
              <a:t>=</a:t>
            </a:r>
            <a:r>
              <a:rPr sz="2200" spc="40">
                <a:latin typeface="Times New Roman"/>
                <a:cs typeface="Times New Roman"/>
              </a:rPr>
              <a:t> </a:t>
            </a:r>
            <a:r>
              <a:rPr sz="2200" i="1">
                <a:latin typeface="Times New Roman"/>
                <a:cs typeface="Times New Roman"/>
              </a:rPr>
              <a:t>.</a:t>
            </a:r>
            <a:r>
              <a:rPr sz="2200">
                <a:latin typeface="Times New Roman"/>
                <a:cs typeface="Times New Roman"/>
              </a:rPr>
              <a:t>2</a:t>
            </a:r>
            <a:r>
              <a:rPr sz="2200" spc="30">
                <a:latin typeface="Times New Roman"/>
                <a:cs typeface="Times New Roman"/>
              </a:rPr>
              <a:t> </a:t>
            </a:r>
            <a:endParaRPr lang="en-US" sz="2200" spc="30">
              <a:latin typeface="Times New Roman"/>
              <a:cs typeface="Times New Roman"/>
            </a:endParaRPr>
          </a:p>
          <a:p>
            <a:pPr marL="125838">
              <a:spcBef>
                <a:spcPts val="811"/>
              </a:spcBef>
            </a:pPr>
            <a:r>
              <a:rPr sz="2200">
                <a:latin typeface="Arial"/>
                <a:cs typeface="Arial"/>
              </a:rPr>
              <a:t>Notice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that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the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function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isn’t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going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up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or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 spc="-40">
                <a:latin typeface="Arial"/>
                <a:cs typeface="Arial"/>
              </a:rPr>
              <a:t>down</a:t>
            </a:r>
            <a:endParaRPr sz="2200">
              <a:latin typeface="Arial"/>
              <a:cs typeface="Arial"/>
            </a:endParaRPr>
          </a:p>
          <a:p>
            <a:pPr marL="586405" indent="-229025">
              <a:spcBef>
                <a:spcPts val="612"/>
              </a:spcBef>
              <a:buClr>
                <a:srgbClr val="D41A2C"/>
              </a:buClr>
              <a:buFont typeface="Menlo"/>
              <a:buChar char="•"/>
              <a:tabLst>
                <a:tab pos="586405" algn="l"/>
              </a:tabLst>
            </a:pPr>
            <a:r>
              <a:rPr sz="2200">
                <a:latin typeface="Arial"/>
                <a:cs typeface="Arial"/>
              </a:rPr>
              <a:t>In</a:t>
            </a:r>
            <a:r>
              <a:rPr sz="2200" spc="-59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other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words,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as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we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increase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 i="1" spc="109">
                <a:latin typeface="Times New Roman"/>
                <a:cs typeface="Times New Roman"/>
              </a:rPr>
              <a:t>x</a:t>
            </a:r>
            <a:r>
              <a:rPr sz="2200" spc="109">
                <a:latin typeface="Arial"/>
                <a:cs typeface="Arial"/>
              </a:rPr>
              <a:t>,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 i="1" spc="386">
                <a:latin typeface="Times New Roman"/>
                <a:cs typeface="Times New Roman"/>
              </a:rPr>
              <a:t>f</a:t>
            </a:r>
            <a:r>
              <a:rPr sz="2200" i="1" spc="-258">
                <a:latin typeface="Times New Roman"/>
                <a:cs typeface="Times New Roman"/>
              </a:rPr>
              <a:t> </a:t>
            </a:r>
            <a:r>
              <a:rPr sz="2200" spc="149">
                <a:latin typeface="Times New Roman"/>
                <a:cs typeface="Times New Roman"/>
              </a:rPr>
              <a:t>(</a:t>
            </a:r>
            <a:r>
              <a:rPr sz="2200" i="1" spc="149">
                <a:latin typeface="Times New Roman"/>
                <a:cs typeface="Times New Roman"/>
              </a:rPr>
              <a:t>x</a:t>
            </a:r>
            <a:r>
              <a:rPr sz="2200" spc="149">
                <a:latin typeface="Times New Roman"/>
                <a:cs typeface="Times New Roman"/>
              </a:rPr>
              <a:t>)</a:t>
            </a:r>
            <a:r>
              <a:rPr sz="2200" spc="10">
                <a:latin typeface="Times New Roman"/>
                <a:cs typeface="Times New Roman"/>
              </a:rPr>
              <a:t> </a:t>
            </a:r>
            <a:r>
              <a:rPr sz="2200">
                <a:latin typeface="Arial"/>
                <a:cs typeface="Arial"/>
              </a:rPr>
              <a:t>is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going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up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by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 spc="-50">
                <a:latin typeface="Arial"/>
                <a:cs typeface="Arial"/>
              </a:rPr>
              <a:t>0.</a:t>
            </a:r>
            <a:endParaRPr sz="2200">
              <a:latin typeface="Arial"/>
              <a:cs typeface="Arial"/>
            </a:endParaRPr>
          </a:p>
          <a:p>
            <a:pPr marL="125838" marR="1502505" indent="460567">
              <a:lnSpc>
                <a:spcPct val="128699"/>
              </a:lnSpc>
              <a:buClr>
                <a:srgbClr val="D41A2C"/>
              </a:buClr>
              <a:buFont typeface="Menlo"/>
              <a:buChar char="•"/>
              <a:tabLst>
                <a:tab pos="586405" algn="l"/>
              </a:tabLst>
            </a:pPr>
            <a:r>
              <a:rPr sz="2200" spc="-20">
                <a:latin typeface="Arial"/>
                <a:cs typeface="Arial"/>
              </a:rPr>
              <a:t>Therefore,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the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 spc="-20">
                <a:latin typeface="Arial"/>
                <a:cs typeface="Arial"/>
              </a:rPr>
              <a:t>derivative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of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constant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value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is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 spc="-20">
                <a:latin typeface="Arial"/>
                <a:cs typeface="Arial"/>
              </a:rPr>
              <a:t>always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 spc="-99">
                <a:latin typeface="Arial"/>
                <a:cs typeface="Arial"/>
              </a:rPr>
              <a:t>0</a:t>
            </a:r>
            <a:r>
              <a:rPr sz="2200">
                <a:latin typeface="Arial"/>
                <a:cs typeface="Arial"/>
              </a:rPr>
              <a:t> Other</a:t>
            </a:r>
            <a:r>
              <a:rPr sz="2200" spc="-59">
                <a:latin typeface="Arial"/>
                <a:cs typeface="Arial"/>
              </a:rPr>
              <a:t> </a:t>
            </a:r>
            <a:r>
              <a:rPr sz="2200" spc="-20">
                <a:latin typeface="Arial"/>
                <a:cs typeface="Arial"/>
              </a:rPr>
              <a:t>examples,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337"/>
              </a:spcBef>
              <a:buFont typeface="Menlo"/>
              <a:buChar char="•"/>
            </a:pPr>
            <a:endParaRPr sz="1784">
              <a:latin typeface="Arial"/>
              <a:cs typeface="Arial"/>
            </a:endParaRPr>
          </a:p>
          <a:p>
            <a:pPr marL="616606" indent="-259226">
              <a:lnSpc>
                <a:spcPts val="1665"/>
              </a:lnSpc>
              <a:buClr>
                <a:srgbClr val="D41A2C"/>
              </a:buClr>
              <a:buSzPct val="150000"/>
              <a:buFont typeface="Menlo"/>
              <a:buChar char="•"/>
              <a:tabLst>
                <a:tab pos="616606" algn="l"/>
                <a:tab pos="4335117" algn="l"/>
              </a:tabLst>
            </a:pPr>
            <a:r>
              <a:rPr sz="1784" i="1" u="sng" spc="28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7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3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0</a:t>
            </a:r>
            <a:r>
              <a:rPr sz="1784">
                <a:latin typeface="Times New Roman"/>
                <a:cs typeface="Times New Roman"/>
              </a:rPr>
              <a:t>	</a:t>
            </a:r>
            <a:r>
              <a:rPr sz="2675" i="1" baseline="6172">
                <a:solidFill>
                  <a:srgbClr val="D41A2C"/>
                </a:solidFill>
                <a:latin typeface="Menlo"/>
                <a:cs typeface="Menlo"/>
              </a:rPr>
              <a:t>• </a:t>
            </a:r>
            <a:r>
              <a:rPr sz="1784" i="1" u="sng" spc="25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33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i="1">
                <a:latin typeface="Times New Roman"/>
                <a:cs typeface="Times New Roman"/>
              </a:rPr>
              <a:t>c</a:t>
            </a:r>
            <a:r>
              <a:rPr sz="1784" i="1" spc="3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40">
                <a:latin typeface="Times New Roman"/>
                <a:cs typeface="Times New Roman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0</a:t>
            </a:r>
            <a:endParaRPr sz="1784">
              <a:latin typeface="Times New Roman"/>
              <a:cs typeface="Times New Roman"/>
            </a:endParaRPr>
          </a:p>
          <a:p>
            <a:pPr marL="619123">
              <a:lnSpc>
                <a:spcPts val="951"/>
              </a:lnSpc>
              <a:tabLst>
                <a:tab pos="4596860" algn="l"/>
              </a:tabLst>
            </a:pPr>
            <a:r>
              <a:rPr sz="1189" i="1" spc="178">
                <a:latin typeface="Times New Roman"/>
                <a:cs typeface="Times New Roman"/>
              </a:rPr>
              <a:t>dx</a:t>
            </a:r>
            <a:r>
              <a:rPr sz="1189" i="1">
                <a:latin typeface="Times New Roman"/>
                <a:cs typeface="Times New Roman"/>
              </a:rPr>
              <a:t>	</a:t>
            </a:r>
            <a:r>
              <a:rPr sz="1189" i="1" spc="159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  <a:p>
            <a:pPr marL="616606" indent="-259226">
              <a:lnSpc>
                <a:spcPts val="1684"/>
              </a:lnSpc>
              <a:spcBef>
                <a:spcPts val="486"/>
              </a:spcBef>
              <a:buClr>
                <a:srgbClr val="D41A2C"/>
              </a:buClr>
              <a:buSzPct val="150000"/>
              <a:buFont typeface="Menlo"/>
              <a:buChar char="•"/>
              <a:tabLst>
                <a:tab pos="616606" algn="l"/>
                <a:tab pos="4335117" algn="l"/>
              </a:tabLst>
            </a:pPr>
            <a:r>
              <a:rPr sz="1784" i="1" u="sng" spc="281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62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41666">
                <a:latin typeface="Times New Roman"/>
                <a:cs typeface="Times New Roman"/>
              </a:rPr>
              <a:t> </a:t>
            </a:r>
            <a:r>
              <a:rPr sz="2675" i="1" spc="355" baseline="6172">
                <a:latin typeface="Times New Roman"/>
                <a:cs typeface="Times New Roman"/>
              </a:rPr>
              <a:t>x</a:t>
            </a:r>
            <a:r>
              <a:rPr sz="2675" i="1" spc="87" baseline="6172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=</a:t>
            </a:r>
            <a:r>
              <a:rPr sz="2675" spc="103" baseline="6172">
                <a:latin typeface="Times New Roman"/>
                <a:cs typeface="Times New Roman"/>
              </a:rPr>
              <a:t> </a:t>
            </a:r>
            <a:r>
              <a:rPr lang="en-US" sz="2675" spc="-149" baseline="6172">
                <a:latin typeface="Times New Roman"/>
                <a:cs typeface="Times New Roman"/>
              </a:rPr>
              <a:t>1</a:t>
            </a:r>
            <a:r>
              <a:rPr sz="2675" baseline="6172">
                <a:latin typeface="Times New Roman"/>
                <a:cs typeface="Times New Roman"/>
              </a:rPr>
              <a:t>	</a:t>
            </a:r>
            <a:r>
              <a:rPr sz="2675" i="1" baseline="12345">
                <a:solidFill>
                  <a:srgbClr val="D41A2C"/>
                </a:solidFill>
                <a:latin typeface="Menlo"/>
                <a:cs typeface="Menlo"/>
              </a:rPr>
              <a:t>•</a:t>
            </a:r>
            <a:r>
              <a:rPr sz="2675" i="1" spc="59" baseline="12345">
                <a:solidFill>
                  <a:srgbClr val="D41A2C"/>
                </a:solidFill>
                <a:latin typeface="Menlo"/>
                <a:cs typeface="Menlo"/>
              </a:rPr>
              <a:t> </a:t>
            </a:r>
            <a:r>
              <a:rPr sz="1784" i="1" u="sng" spc="816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711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41666">
                <a:latin typeface="Times New Roman"/>
                <a:cs typeface="Times New Roman"/>
              </a:rPr>
              <a:t> </a:t>
            </a:r>
            <a:r>
              <a:rPr sz="2675" i="1" spc="268" baseline="6172">
                <a:latin typeface="Times New Roman"/>
                <a:cs typeface="Times New Roman"/>
              </a:rPr>
              <a:t>x</a:t>
            </a:r>
            <a:r>
              <a:rPr sz="1189" spc="178">
                <a:latin typeface="Times New Roman"/>
                <a:cs typeface="Times New Roman"/>
              </a:rPr>
              <a:t>2</a:t>
            </a:r>
            <a:r>
              <a:rPr sz="1189" spc="188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+</a:t>
            </a:r>
            <a:r>
              <a:rPr sz="2675" spc="-73" baseline="6172">
                <a:latin typeface="Times New Roman"/>
                <a:cs typeface="Times New Roman"/>
              </a:rPr>
              <a:t> </a:t>
            </a:r>
            <a:r>
              <a:rPr sz="2675" i="1" spc="268" baseline="6172">
                <a:latin typeface="Times New Roman"/>
                <a:cs typeface="Times New Roman"/>
              </a:rPr>
              <a:t>x</a:t>
            </a:r>
            <a:r>
              <a:rPr sz="1189" spc="178">
                <a:latin typeface="Times New Roman"/>
                <a:cs typeface="Times New Roman"/>
              </a:rPr>
              <a:t>3</a:t>
            </a:r>
            <a:r>
              <a:rPr sz="1189" spc="287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=</a:t>
            </a:r>
            <a:r>
              <a:rPr sz="2675" spc="73" baseline="6172">
                <a:latin typeface="Times New Roman"/>
                <a:cs typeface="Times New Roman"/>
              </a:rPr>
              <a:t> </a:t>
            </a:r>
            <a:r>
              <a:rPr sz="2675" spc="-149" baseline="6172">
                <a:latin typeface="Times New Roman"/>
                <a:cs typeface="Times New Roman"/>
              </a:rPr>
              <a:t>0</a:t>
            </a:r>
            <a:r>
              <a:rPr lang="en-US" sz="2675" spc="-149" baseline="6172">
                <a:latin typeface="Times New Roman"/>
                <a:cs typeface="Times New Roman"/>
              </a:rPr>
              <a:t> (assuming x</a:t>
            </a:r>
            <a:r>
              <a:rPr lang="en-US" sz="2675" spc="-149" baseline="-25000">
                <a:latin typeface="Times New Roman"/>
                <a:cs typeface="Times New Roman"/>
              </a:rPr>
              <a:t>2</a:t>
            </a:r>
            <a:r>
              <a:rPr lang="en-US" sz="2675" spc="-149" baseline="6172">
                <a:latin typeface="Times New Roman"/>
                <a:cs typeface="Times New Roman"/>
              </a:rPr>
              <a:t> and x</a:t>
            </a:r>
            <a:r>
              <a:rPr lang="en-US" sz="2675" spc="-149" baseline="-25000">
                <a:latin typeface="Times New Roman"/>
                <a:cs typeface="Times New Roman"/>
              </a:rPr>
              <a:t>3</a:t>
            </a:r>
            <a:r>
              <a:rPr lang="en-US" sz="2675" spc="-149" baseline="6172">
                <a:latin typeface="Times New Roman"/>
                <a:cs typeface="Times New Roman"/>
              </a:rPr>
              <a:t> are independent of x</a:t>
            </a:r>
            <a:r>
              <a:rPr lang="en-US" sz="2675" spc="-149" baseline="-25000">
                <a:latin typeface="Times New Roman"/>
                <a:cs typeface="Times New Roman"/>
              </a:rPr>
              <a:t>1</a:t>
            </a:r>
            <a:r>
              <a:rPr lang="en-US" sz="2675" spc="-149" baseline="6172">
                <a:latin typeface="Times New Roman"/>
                <a:cs typeface="Times New Roman"/>
              </a:rPr>
              <a:t>)</a:t>
            </a:r>
            <a:endParaRPr sz="2675" baseline="6172">
              <a:latin typeface="Times New Roman"/>
              <a:cs typeface="Times New Roman"/>
            </a:endParaRPr>
          </a:p>
          <a:p>
            <a:pPr marL="619123">
              <a:lnSpc>
                <a:spcPts val="971"/>
              </a:lnSpc>
              <a:tabLst>
                <a:tab pos="4596860" algn="l"/>
              </a:tabLst>
            </a:pPr>
            <a:r>
              <a:rPr sz="1784" i="1" spc="268" baseline="9259">
                <a:latin typeface="Times New Roman"/>
                <a:cs typeface="Times New Roman"/>
              </a:rPr>
              <a:t>dx</a:t>
            </a:r>
            <a:r>
              <a:rPr sz="1784" i="1" baseline="9259">
                <a:latin typeface="Times New Roman"/>
                <a:cs typeface="Times New Roman"/>
              </a:rPr>
              <a:t>	</a:t>
            </a:r>
            <a:r>
              <a:rPr sz="1784" i="1" spc="238" baseline="9259">
                <a:latin typeface="Times New Roman"/>
                <a:cs typeface="Times New Roman"/>
              </a:rPr>
              <a:t>dx</a:t>
            </a:r>
            <a:r>
              <a:rPr sz="991" spc="159">
                <a:latin typeface="Times New Roman"/>
                <a:cs typeface="Times New Roman"/>
              </a:rPr>
              <a:t>1</a:t>
            </a:r>
            <a:endParaRPr sz="991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19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E8A6A3-A0E7-86A1-2559-7E8253DFFA6E}"/>
                  </a:ext>
                </a:extLst>
              </p14:cNvPr>
              <p14:cNvContentPartPr/>
              <p14:nvPr/>
            </p14:nvContentPartPr>
            <p14:xfrm>
              <a:off x="12155901" y="9791675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E8A6A3-A0E7-86A1-2559-7E8253DFFA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46901" y="9782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CB7F3E-74DA-31D6-5E3F-26E6E8FCDEF5}"/>
                  </a:ext>
                </a:extLst>
              </p14:cNvPr>
              <p14:cNvContentPartPr/>
              <p14:nvPr/>
            </p14:nvContentPartPr>
            <p14:xfrm>
              <a:off x="5899821" y="4467635"/>
              <a:ext cx="102240" cy="39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CB7F3E-74DA-31D6-5E3F-26E6E8FCDE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4341" y="4452155"/>
                <a:ext cx="132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01104E-6EE9-D2F2-FE89-385A46BA55C0}"/>
                  </a:ext>
                </a:extLst>
              </p14:cNvPr>
              <p14:cNvContentPartPr/>
              <p14:nvPr/>
            </p14:nvContentPartPr>
            <p14:xfrm>
              <a:off x="6534861" y="4448555"/>
              <a:ext cx="139680" cy="43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01104E-6EE9-D2F2-FE89-385A46BA55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9421" y="4433088"/>
                <a:ext cx="170201" cy="46545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359B-FBBC-2AFB-6F78-46103C3F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872"/>
            <a:ext cx="11182435" cy="827674"/>
          </a:xfrm>
        </p:spPr>
        <p:txBody>
          <a:bodyPr>
            <a:noAutofit/>
          </a:bodyPr>
          <a:lstStyle/>
          <a:p>
            <a:pPr algn="ctr"/>
            <a:r>
              <a:rPr lang="en-US" sz="3200"/>
              <a:t>The place where I was born and grew up (Canary Islands, Spain)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8F8EC-2F34-00BF-E852-50EE339F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438" y="997712"/>
            <a:ext cx="8045654" cy="35922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C045BE-AE01-3844-93B5-24D0D57E7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981" y="3938730"/>
            <a:ext cx="5720654" cy="25541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36D187-8992-7AA6-77E6-5C54E827AACB}"/>
                  </a:ext>
                </a:extLst>
              </p14:cNvPr>
              <p14:cNvContentPartPr/>
              <p14:nvPr/>
            </p14:nvContentPartPr>
            <p14:xfrm>
              <a:off x="5554941" y="2540157"/>
              <a:ext cx="204120" cy="469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36D187-8992-7AA6-77E6-5C54E827AA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9488" y="2524689"/>
                <a:ext cx="234666" cy="500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4C9136F-B14A-B653-9B89-BAD4CB315E16}"/>
                  </a:ext>
                </a:extLst>
              </p14:cNvPr>
              <p14:cNvContentPartPr/>
              <p14:nvPr/>
            </p14:nvContentPartPr>
            <p14:xfrm>
              <a:off x="8133981" y="4789797"/>
              <a:ext cx="1152720" cy="1019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4C9136F-B14A-B653-9B89-BAD4CB315E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3461" y="4769277"/>
                <a:ext cx="1193400" cy="10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C88817B-2163-3F1E-F11E-E078B6EB9994}"/>
                  </a:ext>
                </a:extLst>
              </p14:cNvPr>
              <p14:cNvContentPartPr/>
              <p14:nvPr/>
            </p14:nvContentPartPr>
            <p14:xfrm>
              <a:off x="8306421" y="4327557"/>
              <a:ext cx="1772280" cy="556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C88817B-2163-3F1E-F11E-E078B6EB99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90938" y="4312077"/>
                <a:ext cx="1802886" cy="5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02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691879" y="498404"/>
            <a:ext cx="7680960" cy="223360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0335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The</a:t>
            </a:r>
            <a:r>
              <a:rPr sz="218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Power</a:t>
            </a:r>
            <a:r>
              <a:rPr sz="2180" b="1" spc="-5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Rule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2180"/>
              </a:spcBef>
            </a:pPr>
            <a:endParaRPr sz="2180">
              <a:latin typeface="Arial"/>
              <a:cs typeface="Arial"/>
            </a:endParaRPr>
          </a:p>
          <a:p>
            <a:pPr marL="548653" marR="85570">
              <a:lnSpc>
                <a:spcPct val="101000"/>
              </a:lnSpc>
            </a:pPr>
            <a:r>
              <a:rPr sz="1784">
                <a:latin typeface="Arial"/>
                <a:cs typeface="Arial"/>
              </a:rPr>
              <a:t>If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have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with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variable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such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4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40">
                <a:latin typeface="Times New Roman"/>
                <a:cs typeface="Times New Roman"/>
              </a:rPr>
              <a:t> 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222" baseline="37037">
                <a:latin typeface="Times New Roman"/>
                <a:cs typeface="Times New Roman"/>
              </a:rPr>
              <a:t>3</a:t>
            </a:r>
            <a:r>
              <a:rPr sz="1784" spc="149">
                <a:latin typeface="Arial"/>
                <a:cs typeface="Arial"/>
              </a:rPr>
              <a:t>,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rule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for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the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3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is:</a:t>
            </a:r>
            <a:endParaRPr sz="1784">
              <a:latin typeface="Arial"/>
              <a:cs typeface="Arial"/>
            </a:endParaRPr>
          </a:p>
          <a:p>
            <a:pPr marL="1010479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1010479" algn="l"/>
              </a:tabLst>
            </a:pPr>
            <a:r>
              <a:rPr sz="1784">
                <a:latin typeface="Arial"/>
                <a:cs typeface="Arial"/>
              </a:rPr>
              <a:t>multiply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-1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by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power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value</a:t>
            </a:r>
            <a:endParaRPr sz="1784">
              <a:latin typeface="Arial"/>
              <a:cs typeface="Arial"/>
            </a:endParaRPr>
          </a:p>
          <a:p>
            <a:pPr marL="1010479" indent="-229025">
              <a:spcBef>
                <a:spcPts val="612"/>
              </a:spcBef>
              <a:buClr>
                <a:srgbClr val="D41A2C"/>
              </a:buClr>
              <a:buFont typeface="Menlo"/>
              <a:buChar char="•"/>
              <a:tabLst>
                <a:tab pos="1010479" algn="l"/>
              </a:tabLst>
            </a:pPr>
            <a:r>
              <a:rPr sz="1784">
                <a:latin typeface="Arial"/>
                <a:cs typeface="Arial"/>
              </a:rPr>
              <a:t>subtract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power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by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spc="-99">
                <a:latin typeface="Arial"/>
                <a:cs typeface="Arial"/>
              </a:rPr>
              <a:t>1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140907" y="2976019"/>
            <a:ext cx="7906202" cy="637983"/>
            <a:chOff x="309193" y="1501787"/>
            <a:chExt cx="3989704" cy="321945"/>
          </a:xfrm>
        </p:grpSpPr>
        <p:sp>
          <p:nvSpPr>
            <p:cNvPr id="45" name="object 45"/>
            <p:cNvSpPr/>
            <p:nvPr/>
          </p:nvSpPr>
          <p:spPr>
            <a:xfrm>
              <a:off x="309193" y="1501787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571510"/>
              <a:ext cx="3989652" cy="5060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09193" y="1615794"/>
              <a:ext cx="3989704" cy="208279"/>
            </a:xfrm>
            <a:custGeom>
              <a:avLst/>
              <a:gdLst/>
              <a:ahLst/>
              <a:cxnLst/>
              <a:rect l="l" t="t" r="r" b="b"/>
              <a:pathLst>
                <a:path w="3989704" h="208280">
                  <a:moveTo>
                    <a:pt x="3989652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3938852" y="207747"/>
                  </a:lnTo>
                  <a:lnTo>
                    <a:pt x="3958576" y="203739"/>
                  </a:lnTo>
                  <a:lnTo>
                    <a:pt x="3974729" y="192825"/>
                  </a:lnTo>
                  <a:lnTo>
                    <a:pt x="3985644" y="176672"/>
                  </a:lnTo>
                  <a:lnTo>
                    <a:pt x="3989652" y="1569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246510" y="3349986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96176" y="3198183"/>
            <a:ext cx="2165618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u="sng" spc="28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6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87" baseline="32407">
                <a:latin typeface="Times New Roman"/>
                <a:cs typeface="Times New Roman"/>
              </a:rPr>
              <a:t> </a:t>
            </a:r>
            <a:r>
              <a:rPr sz="1784" i="1" spc="178">
                <a:latin typeface="Times New Roman"/>
                <a:cs typeface="Times New Roman"/>
              </a:rPr>
              <a:t>x</a:t>
            </a:r>
            <a:r>
              <a:rPr sz="1784" spc="268" baseline="37037">
                <a:latin typeface="Times New Roman"/>
                <a:cs typeface="Times New Roman"/>
              </a:rPr>
              <a:t>3</a:t>
            </a:r>
            <a:r>
              <a:rPr sz="1784" spc="460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168">
                <a:latin typeface="Times New Roman"/>
                <a:cs typeface="Times New Roman"/>
              </a:rPr>
              <a:t>3</a:t>
            </a:r>
            <a:r>
              <a:rPr sz="1784" i="1" spc="168">
                <a:latin typeface="Times New Roman"/>
                <a:cs typeface="Times New Roman"/>
              </a:rPr>
              <a:t>x</a:t>
            </a:r>
            <a:r>
              <a:rPr sz="1784" spc="252" baseline="37037">
                <a:latin typeface="Times New Roman"/>
                <a:cs typeface="Times New Roman"/>
              </a:rPr>
              <a:t>3</a:t>
            </a:r>
            <a:r>
              <a:rPr sz="1784" i="1" spc="252" baseline="37037">
                <a:latin typeface="Times New Roman"/>
                <a:cs typeface="Times New Roman"/>
              </a:rPr>
              <a:t>−</a:t>
            </a:r>
            <a:r>
              <a:rPr sz="1784" spc="252" baseline="37037">
                <a:latin typeface="Times New Roman"/>
                <a:cs typeface="Times New Roman"/>
              </a:rPr>
              <a:t>1</a:t>
            </a:r>
            <a:r>
              <a:rPr sz="1784" spc="460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3</a:t>
            </a:r>
            <a:r>
              <a:rPr sz="1784" i="1" spc="69">
                <a:latin typeface="Times New Roman"/>
                <a:cs typeface="Times New Roman"/>
              </a:rPr>
              <a:t>x</a:t>
            </a:r>
            <a:r>
              <a:rPr sz="1784" spc="103" baseline="37037">
                <a:latin typeface="Times New Roman"/>
                <a:cs typeface="Times New Roman"/>
              </a:rPr>
              <a:t>2</a:t>
            </a:r>
            <a:endParaRPr sz="1784" baseline="37037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216410" y="3687403"/>
            <a:ext cx="1696254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>
                <a:latin typeface="Arial"/>
                <a:cs typeface="Arial"/>
              </a:rPr>
              <a:t>Other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examples,</a:t>
            </a:r>
            <a:endParaRPr sz="1784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10364" y="4188977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98015" y="4037175"/>
            <a:ext cx="2614848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34729" indent="-259226">
              <a:spcBef>
                <a:spcPts val="188"/>
              </a:spcBef>
              <a:buClr>
                <a:srgbClr val="D41A2C"/>
              </a:buClr>
              <a:buSzPct val="150000"/>
              <a:buFont typeface="Menlo"/>
              <a:buChar char="•"/>
              <a:tabLst>
                <a:tab pos="334729" algn="l"/>
              </a:tabLst>
            </a:pPr>
            <a:r>
              <a:rPr sz="1784" i="1" u="sng" spc="28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7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3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1</a:t>
            </a:r>
            <a:r>
              <a:rPr sz="1784" spc="-3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×</a:t>
            </a:r>
            <a:r>
              <a:rPr sz="1784" i="1" spc="-674">
                <a:latin typeface="Menlo"/>
                <a:cs typeface="Menlo"/>
              </a:rPr>
              <a:t> </a:t>
            </a:r>
            <a:r>
              <a:rPr sz="1784" spc="168">
                <a:latin typeface="Times New Roman"/>
                <a:cs typeface="Times New Roman"/>
              </a:rPr>
              <a:t>3</a:t>
            </a:r>
            <a:r>
              <a:rPr sz="1784" i="1" spc="168">
                <a:latin typeface="Times New Roman"/>
                <a:cs typeface="Times New Roman"/>
              </a:rPr>
              <a:t>x</a:t>
            </a:r>
            <a:r>
              <a:rPr sz="1784" spc="252" baseline="37037">
                <a:latin typeface="Times New Roman"/>
                <a:cs typeface="Times New Roman"/>
              </a:rPr>
              <a:t>1</a:t>
            </a:r>
            <a:r>
              <a:rPr sz="1784" i="1" spc="252" baseline="37037">
                <a:latin typeface="Times New Roman"/>
                <a:cs typeface="Times New Roman"/>
              </a:rPr>
              <a:t>−</a:t>
            </a:r>
            <a:r>
              <a:rPr sz="1784" spc="252" baseline="37037">
                <a:latin typeface="Times New Roman"/>
                <a:cs typeface="Times New Roman"/>
              </a:rPr>
              <a:t>1</a:t>
            </a:r>
            <a:r>
              <a:rPr sz="1784" spc="476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3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10364" y="4538721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98016" y="4386944"/>
            <a:ext cx="2943277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34729" indent="-259226">
              <a:spcBef>
                <a:spcPts val="188"/>
              </a:spcBef>
              <a:buClr>
                <a:srgbClr val="D41A2C"/>
              </a:buClr>
              <a:buSzPct val="150000"/>
              <a:buFont typeface="Menlo"/>
              <a:buChar char="•"/>
              <a:tabLst>
                <a:tab pos="334729" algn="l"/>
              </a:tabLst>
            </a:pPr>
            <a:r>
              <a:rPr sz="1784" i="1" u="sng" spc="28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7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76" baseline="37037">
                <a:latin typeface="Times New Roman"/>
                <a:cs typeface="Times New Roman"/>
              </a:rPr>
              <a:t>4</a:t>
            </a:r>
            <a:r>
              <a:rPr sz="1784" spc="489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5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4</a:t>
            </a:r>
            <a:r>
              <a:rPr sz="1784" spc="-3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×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 spc="168">
                <a:latin typeface="Times New Roman"/>
                <a:cs typeface="Times New Roman"/>
              </a:rPr>
              <a:t>2</a:t>
            </a:r>
            <a:r>
              <a:rPr sz="1784" i="1" spc="168">
                <a:latin typeface="Times New Roman"/>
                <a:cs typeface="Times New Roman"/>
              </a:rPr>
              <a:t>x</a:t>
            </a:r>
            <a:r>
              <a:rPr sz="1784" spc="252" baseline="37037">
                <a:latin typeface="Times New Roman"/>
                <a:cs typeface="Times New Roman"/>
              </a:rPr>
              <a:t>4</a:t>
            </a:r>
            <a:r>
              <a:rPr sz="1784" i="1" spc="252" baseline="37037">
                <a:latin typeface="Times New Roman"/>
                <a:cs typeface="Times New Roman"/>
              </a:rPr>
              <a:t>−</a:t>
            </a:r>
            <a:r>
              <a:rPr sz="1784" spc="252" baseline="37037">
                <a:latin typeface="Times New Roman"/>
                <a:cs typeface="Times New Roman"/>
              </a:rPr>
              <a:t>1</a:t>
            </a:r>
            <a:r>
              <a:rPr sz="1784" spc="476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8</a:t>
            </a:r>
            <a:r>
              <a:rPr sz="1784" i="1" spc="69">
                <a:latin typeface="Times New Roman"/>
                <a:cs typeface="Times New Roman"/>
              </a:rPr>
              <a:t>x</a:t>
            </a:r>
            <a:r>
              <a:rPr sz="1784" spc="103" baseline="37037">
                <a:latin typeface="Times New Roman"/>
                <a:cs typeface="Times New Roman"/>
              </a:rPr>
              <a:t>3</a:t>
            </a:r>
            <a:endParaRPr sz="1784" baseline="37037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710364" y="4888492"/>
            <a:ext cx="24286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39">
                <a:latin typeface="Times New Roman"/>
                <a:cs typeface="Times New Roman"/>
              </a:rPr>
              <a:t>dy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98016" y="4736715"/>
            <a:ext cx="2638757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34729" indent="-259226">
              <a:spcBef>
                <a:spcPts val="188"/>
              </a:spcBef>
              <a:buClr>
                <a:srgbClr val="D41A2C"/>
              </a:buClr>
              <a:buSzPct val="150000"/>
              <a:buFont typeface="Menlo"/>
              <a:buChar char="•"/>
              <a:tabLst>
                <a:tab pos="334729" algn="l"/>
              </a:tabLst>
            </a:pPr>
            <a:r>
              <a:rPr sz="1784" i="1" u="sng" spc="28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6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i="1" spc="159">
                <a:latin typeface="Times New Roman"/>
                <a:cs typeface="Times New Roman"/>
              </a:rPr>
              <a:t>xy</a:t>
            </a:r>
            <a:r>
              <a:rPr sz="1784" i="1" spc="13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1</a:t>
            </a:r>
            <a:r>
              <a:rPr sz="1784" spc="-3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×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 i="1" spc="188">
                <a:latin typeface="Times New Roman"/>
                <a:cs typeface="Times New Roman"/>
              </a:rPr>
              <a:t>xy</a:t>
            </a:r>
            <a:r>
              <a:rPr sz="1784" spc="281" baseline="37037">
                <a:latin typeface="Times New Roman"/>
                <a:cs typeface="Times New Roman"/>
              </a:rPr>
              <a:t>1</a:t>
            </a:r>
            <a:r>
              <a:rPr sz="1784" i="1" spc="281" baseline="37037">
                <a:latin typeface="Times New Roman"/>
                <a:cs typeface="Times New Roman"/>
              </a:rPr>
              <a:t>−</a:t>
            </a:r>
            <a:r>
              <a:rPr sz="1784" spc="281" baseline="37037">
                <a:latin typeface="Times New Roman"/>
                <a:cs typeface="Times New Roman"/>
              </a:rPr>
              <a:t>1</a:t>
            </a:r>
            <a:r>
              <a:rPr sz="1784" spc="489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i="1" spc="139">
                <a:latin typeface="Times New Roman"/>
                <a:cs typeface="Times New Roman"/>
              </a:rPr>
              <a:t>x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72848" y="5164831"/>
            <a:ext cx="5383215" cy="35160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59897" indent="-259226">
              <a:lnSpc>
                <a:spcPts val="1566"/>
              </a:lnSpc>
              <a:spcBef>
                <a:spcPts val="188"/>
              </a:spcBef>
              <a:buClr>
                <a:srgbClr val="D41A2C"/>
              </a:buClr>
              <a:buSzPct val="150000"/>
              <a:buFont typeface="Menlo"/>
              <a:buChar char="•"/>
              <a:tabLst>
                <a:tab pos="359897" algn="l"/>
              </a:tabLst>
            </a:pPr>
            <a:r>
              <a:rPr sz="1784" i="1" u="sng" spc="876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773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41666">
                <a:latin typeface="Times New Roman"/>
                <a:cs typeface="Times New Roman"/>
              </a:rPr>
              <a:t> </a:t>
            </a:r>
            <a:r>
              <a:rPr sz="2675" spc="238" baseline="6172">
                <a:latin typeface="Times New Roman"/>
                <a:cs typeface="Times New Roman"/>
              </a:rPr>
              <a:t>(</a:t>
            </a:r>
            <a:r>
              <a:rPr sz="2675" i="1" spc="238" baseline="6172">
                <a:latin typeface="Times New Roman"/>
                <a:cs typeface="Times New Roman"/>
              </a:rPr>
              <a:t>x</a:t>
            </a:r>
            <a:r>
              <a:rPr sz="1189" spc="159">
                <a:latin typeface="Times New Roman"/>
                <a:cs typeface="Times New Roman"/>
              </a:rPr>
              <a:t>2</a:t>
            </a:r>
            <a:r>
              <a:rPr sz="1189" spc="208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+</a:t>
            </a:r>
            <a:r>
              <a:rPr sz="2675" spc="-44" baseline="6172">
                <a:latin typeface="Times New Roman"/>
                <a:cs typeface="Times New Roman"/>
              </a:rPr>
              <a:t> </a:t>
            </a:r>
            <a:r>
              <a:rPr sz="2675" i="1" spc="268" baseline="6172">
                <a:latin typeface="Times New Roman"/>
                <a:cs typeface="Times New Roman"/>
              </a:rPr>
              <a:t>x</a:t>
            </a:r>
            <a:r>
              <a:rPr sz="1189" spc="178">
                <a:latin typeface="Times New Roman"/>
                <a:cs typeface="Times New Roman"/>
              </a:rPr>
              <a:t>3</a:t>
            </a:r>
            <a:r>
              <a:rPr sz="2675" spc="268" baseline="6172">
                <a:latin typeface="Times New Roman"/>
                <a:cs typeface="Times New Roman"/>
              </a:rPr>
              <a:t>)</a:t>
            </a:r>
            <a:r>
              <a:rPr sz="2675" i="1" spc="268" baseline="6172">
                <a:latin typeface="Times New Roman"/>
                <a:cs typeface="Times New Roman"/>
              </a:rPr>
              <a:t>x</a:t>
            </a:r>
            <a:r>
              <a:rPr sz="1784" spc="268" baseline="46296">
                <a:latin typeface="Times New Roman"/>
                <a:cs typeface="Times New Roman"/>
              </a:rPr>
              <a:t>2</a:t>
            </a:r>
            <a:r>
              <a:rPr sz="1784" spc="476" baseline="46296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=</a:t>
            </a:r>
            <a:r>
              <a:rPr sz="2675" spc="103" baseline="6172">
                <a:latin typeface="Times New Roman"/>
                <a:cs typeface="Times New Roman"/>
              </a:rPr>
              <a:t> </a:t>
            </a:r>
            <a:r>
              <a:rPr sz="2675" spc="176" baseline="6172">
                <a:latin typeface="Times New Roman"/>
                <a:cs typeface="Times New Roman"/>
              </a:rPr>
              <a:t>2(</a:t>
            </a:r>
            <a:r>
              <a:rPr sz="2675" i="1" spc="176" baseline="6172">
                <a:latin typeface="Times New Roman"/>
                <a:cs typeface="Times New Roman"/>
              </a:rPr>
              <a:t>x</a:t>
            </a:r>
            <a:r>
              <a:rPr sz="1189" spc="119">
                <a:latin typeface="Times New Roman"/>
                <a:cs typeface="Times New Roman"/>
              </a:rPr>
              <a:t>2</a:t>
            </a:r>
            <a:r>
              <a:rPr sz="1189" spc="208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+</a:t>
            </a:r>
            <a:r>
              <a:rPr sz="2675" spc="-44" baseline="6172">
                <a:latin typeface="Times New Roman"/>
                <a:cs typeface="Times New Roman"/>
              </a:rPr>
              <a:t> </a:t>
            </a:r>
            <a:r>
              <a:rPr sz="2675" i="1" spc="297" baseline="6172">
                <a:latin typeface="Times New Roman"/>
                <a:cs typeface="Times New Roman"/>
              </a:rPr>
              <a:t>x</a:t>
            </a:r>
            <a:r>
              <a:rPr sz="1189" spc="198">
                <a:latin typeface="Times New Roman"/>
                <a:cs typeface="Times New Roman"/>
              </a:rPr>
              <a:t>3</a:t>
            </a:r>
            <a:r>
              <a:rPr sz="2675" spc="297" baseline="6172">
                <a:latin typeface="Times New Roman"/>
                <a:cs typeface="Times New Roman"/>
              </a:rPr>
              <a:t>)</a:t>
            </a:r>
            <a:r>
              <a:rPr sz="2675" i="1" spc="297" baseline="6172">
                <a:latin typeface="Times New Roman"/>
                <a:cs typeface="Times New Roman"/>
              </a:rPr>
              <a:t>x</a:t>
            </a:r>
            <a:r>
              <a:rPr sz="1784" spc="297" baseline="46296">
                <a:latin typeface="Times New Roman"/>
                <a:cs typeface="Times New Roman"/>
              </a:rPr>
              <a:t>2</a:t>
            </a:r>
            <a:r>
              <a:rPr sz="1784" i="1" spc="297" baseline="46296">
                <a:latin typeface="Times New Roman"/>
                <a:cs typeface="Times New Roman"/>
              </a:rPr>
              <a:t>−</a:t>
            </a:r>
            <a:r>
              <a:rPr sz="1784" spc="297" baseline="46296">
                <a:latin typeface="Times New Roman"/>
                <a:cs typeface="Times New Roman"/>
              </a:rPr>
              <a:t>1</a:t>
            </a:r>
            <a:r>
              <a:rPr sz="1784" spc="476" baseline="46296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=</a:t>
            </a:r>
            <a:r>
              <a:rPr sz="2675" spc="103" baseline="6172">
                <a:latin typeface="Times New Roman"/>
                <a:cs typeface="Times New Roman"/>
              </a:rPr>
              <a:t> </a:t>
            </a:r>
            <a:r>
              <a:rPr sz="2675" spc="176" baseline="6172">
                <a:latin typeface="Times New Roman"/>
                <a:cs typeface="Times New Roman"/>
              </a:rPr>
              <a:t>2(</a:t>
            </a:r>
            <a:r>
              <a:rPr sz="2675" i="1" spc="176" baseline="6172">
                <a:latin typeface="Times New Roman"/>
                <a:cs typeface="Times New Roman"/>
              </a:rPr>
              <a:t>x</a:t>
            </a:r>
            <a:r>
              <a:rPr sz="1189" spc="119">
                <a:latin typeface="Times New Roman"/>
                <a:cs typeface="Times New Roman"/>
              </a:rPr>
              <a:t>2</a:t>
            </a:r>
            <a:r>
              <a:rPr sz="1189" spc="208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+</a:t>
            </a:r>
            <a:r>
              <a:rPr sz="2675" spc="-44" baseline="6172">
                <a:latin typeface="Times New Roman"/>
                <a:cs typeface="Times New Roman"/>
              </a:rPr>
              <a:t> </a:t>
            </a:r>
            <a:r>
              <a:rPr sz="2675" i="1" spc="206" baseline="6172">
                <a:latin typeface="Times New Roman"/>
                <a:cs typeface="Times New Roman"/>
              </a:rPr>
              <a:t>x</a:t>
            </a:r>
            <a:r>
              <a:rPr sz="1189" spc="139">
                <a:latin typeface="Times New Roman"/>
                <a:cs typeface="Times New Roman"/>
              </a:rPr>
              <a:t>3</a:t>
            </a:r>
            <a:r>
              <a:rPr sz="2675" spc="206" baseline="6172">
                <a:latin typeface="Times New Roman"/>
                <a:cs typeface="Times New Roman"/>
              </a:rPr>
              <a:t>)</a:t>
            </a:r>
            <a:r>
              <a:rPr sz="2675" i="1" spc="206" baseline="6172">
                <a:latin typeface="Times New Roman"/>
                <a:cs typeface="Times New Roman"/>
              </a:rPr>
              <a:t>x</a:t>
            </a:r>
            <a:r>
              <a:rPr sz="1189" spc="139">
                <a:latin typeface="Times New Roman"/>
                <a:cs typeface="Times New Roman"/>
              </a:rPr>
              <a:t>1</a:t>
            </a:r>
            <a:endParaRPr sz="1189">
              <a:latin typeface="Times New Roman"/>
              <a:cs typeface="Times New Roman"/>
            </a:endParaRPr>
          </a:p>
          <a:p>
            <a:pPr marL="362413">
              <a:lnSpc>
                <a:spcPts val="852"/>
              </a:lnSpc>
              <a:tabLst>
                <a:tab pos="1759215" algn="l"/>
                <a:tab pos="3356098" algn="l"/>
              </a:tabLst>
            </a:pPr>
            <a:r>
              <a:rPr sz="1189" i="1" spc="159">
                <a:latin typeface="Times New Roman"/>
                <a:cs typeface="Times New Roman"/>
              </a:rPr>
              <a:t>dx</a:t>
            </a:r>
            <a:r>
              <a:rPr sz="1486" spc="238" baseline="-11111">
                <a:latin typeface="Times New Roman"/>
                <a:cs typeface="Times New Roman"/>
              </a:rPr>
              <a:t>1</a:t>
            </a:r>
            <a:r>
              <a:rPr sz="1486" baseline="-11111">
                <a:latin typeface="Times New Roman"/>
                <a:cs typeface="Times New Roman"/>
              </a:rPr>
              <a:t>	</a:t>
            </a:r>
            <a:r>
              <a:rPr sz="1784" spc="30" baseline="13888">
                <a:latin typeface="Times New Roman"/>
                <a:cs typeface="Times New Roman"/>
              </a:rPr>
              <a:t>1</a:t>
            </a:r>
            <a:r>
              <a:rPr sz="1784" baseline="13888">
                <a:latin typeface="Times New Roman"/>
                <a:cs typeface="Times New Roman"/>
              </a:rPr>
              <a:t>	</a:t>
            </a:r>
            <a:r>
              <a:rPr sz="1784" spc="30" baseline="9259">
                <a:latin typeface="Times New Roman"/>
                <a:cs typeface="Times New Roman"/>
              </a:rPr>
              <a:t>1</a:t>
            </a:r>
            <a:endParaRPr sz="1784" baseline="9259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20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7" y="498404"/>
            <a:ext cx="1881231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The</a:t>
            </a:r>
            <a:r>
              <a:rPr sz="2180" b="1" spc="-7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Sum</a:t>
            </a:r>
            <a:r>
              <a:rPr sz="2180" b="1" spc="-6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Rule</a:t>
            </a:r>
            <a:endParaRPr sz="218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66076" y="1566054"/>
            <a:ext cx="7628109" cy="127628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>
                <a:latin typeface="Arial"/>
                <a:cs typeface="Arial"/>
              </a:rPr>
              <a:t>If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have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with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summation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variables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such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as</a:t>
            </a:r>
            <a:endParaRPr sz="1784">
              <a:latin typeface="Arial"/>
              <a:cs typeface="Arial"/>
            </a:endParaRPr>
          </a:p>
          <a:p>
            <a:pPr marL="75503">
              <a:spcBef>
                <a:spcPts val="20"/>
              </a:spcBef>
            </a:pP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5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59">
                <a:latin typeface="Times New Roman"/>
                <a:cs typeface="Times New Roman"/>
              </a:rPr>
              <a:t> </a:t>
            </a:r>
            <a:r>
              <a:rPr sz="1784" i="1" spc="178">
                <a:latin typeface="Times New Roman"/>
                <a:cs typeface="Times New Roman"/>
              </a:rPr>
              <a:t>x</a:t>
            </a:r>
            <a:r>
              <a:rPr sz="1784" spc="268" baseline="37037">
                <a:latin typeface="Times New Roman"/>
                <a:cs typeface="Times New Roman"/>
              </a:rPr>
              <a:t>3</a:t>
            </a:r>
            <a:r>
              <a:rPr sz="1784" spc="297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50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76" baseline="37037">
                <a:latin typeface="Times New Roman"/>
                <a:cs typeface="Times New Roman"/>
              </a:rPr>
              <a:t>2</a:t>
            </a:r>
            <a:r>
              <a:rPr sz="1784" spc="297" baseline="37037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74">
                <a:latin typeface="Menlo"/>
                <a:cs typeface="Menlo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-4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74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2</a:t>
            </a:r>
            <a:r>
              <a:rPr sz="1784">
                <a:latin typeface="Arial"/>
                <a:cs typeface="Arial"/>
              </a:rPr>
              <a:t>,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rule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for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is:</a:t>
            </a:r>
            <a:endParaRPr sz="1784">
              <a:latin typeface="Arial"/>
              <a:cs typeface="Arial"/>
            </a:endParaRPr>
          </a:p>
          <a:p>
            <a:pPr marL="536070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r>
              <a:rPr sz="1784">
                <a:latin typeface="Arial"/>
                <a:cs typeface="Arial"/>
              </a:rPr>
              <a:t>take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each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summation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subtraction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term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separately</a:t>
            </a:r>
            <a:endParaRPr sz="1784">
              <a:latin typeface="Arial"/>
              <a:cs typeface="Arial"/>
            </a:endParaRPr>
          </a:p>
          <a:p>
            <a:pPr marL="536070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r>
              <a:rPr sz="1784">
                <a:latin typeface="Arial"/>
                <a:cs typeface="Arial"/>
              </a:rPr>
              <a:t>then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add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or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subtract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them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back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together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140907" y="3117079"/>
            <a:ext cx="7906202" cy="637983"/>
            <a:chOff x="309193" y="1572970"/>
            <a:chExt cx="3989704" cy="321945"/>
          </a:xfrm>
        </p:grpSpPr>
        <p:sp>
          <p:nvSpPr>
            <p:cNvPr id="46" name="object 46"/>
            <p:cNvSpPr/>
            <p:nvPr/>
          </p:nvSpPr>
          <p:spPr>
            <a:xfrm>
              <a:off x="309193" y="1572970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642694"/>
              <a:ext cx="3989652" cy="5060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09193" y="1686978"/>
              <a:ext cx="3989704" cy="208279"/>
            </a:xfrm>
            <a:custGeom>
              <a:avLst/>
              <a:gdLst/>
              <a:ahLst/>
              <a:cxnLst/>
              <a:rect l="l" t="t" r="r" b="b"/>
              <a:pathLst>
                <a:path w="3989704" h="208280">
                  <a:moveTo>
                    <a:pt x="3989652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3938852" y="207747"/>
                  </a:lnTo>
                  <a:lnTo>
                    <a:pt x="3958576" y="203739"/>
                  </a:lnTo>
                  <a:lnTo>
                    <a:pt x="3974729" y="192825"/>
                  </a:lnTo>
                  <a:lnTo>
                    <a:pt x="3985644" y="176672"/>
                  </a:lnTo>
                  <a:lnTo>
                    <a:pt x="3989652" y="1569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246510" y="3491045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196175" y="3339243"/>
            <a:ext cx="4059433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u="sng" spc="297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6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87" baseline="32407">
                <a:latin typeface="Times New Roman"/>
                <a:cs typeface="Times New Roman"/>
              </a:rPr>
              <a:t> </a:t>
            </a:r>
            <a:r>
              <a:rPr sz="1784" i="1" spc="178">
                <a:latin typeface="Times New Roman"/>
                <a:cs typeface="Times New Roman"/>
              </a:rPr>
              <a:t>x</a:t>
            </a:r>
            <a:r>
              <a:rPr sz="1784" spc="268" baseline="37037">
                <a:latin typeface="Times New Roman"/>
                <a:cs typeface="Times New Roman"/>
              </a:rPr>
              <a:t>3</a:t>
            </a:r>
            <a:r>
              <a:rPr sz="1784" spc="311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40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76" baseline="37037">
                <a:latin typeface="Times New Roman"/>
                <a:cs typeface="Times New Roman"/>
              </a:rPr>
              <a:t>2</a:t>
            </a:r>
            <a:r>
              <a:rPr sz="1784" spc="311" baseline="37037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-3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2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3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76" baseline="37037">
                <a:latin typeface="Times New Roman"/>
                <a:cs typeface="Times New Roman"/>
              </a:rPr>
              <a:t>2</a:t>
            </a:r>
            <a:r>
              <a:rPr sz="1784" spc="311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40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4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3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1</a:t>
            </a:r>
            <a:r>
              <a:rPr sz="1784" spc="-3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74">
                <a:latin typeface="Menlo"/>
                <a:cs typeface="Menlo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0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16410" y="3828465"/>
            <a:ext cx="1696254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>
                <a:latin typeface="Arial"/>
                <a:cs typeface="Arial"/>
              </a:rPr>
              <a:t>Other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examples,</a:t>
            </a:r>
            <a:endParaRPr sz="1784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10364" y="4330011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98016" y="4178235"/>
            <a:ext cx="1717646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34729" indent="-259226">
              <a:spcBef>
                <a:spcPts val="188"/>
              </a:spcBef>
              <a:buClr>
                <a:srgbClr val="D41A2C"/>
              </a:buClr>
              <a:buSzPct val="150000"/>
              <a:buFont typeface="Menlo"/>
              <a:buChar char="•"/>
              <a:tabLst>
                <a:tab pos="334729" algn="l"/>
              </a:tabLst>
            </a:pPr>
            <a:r>
              <a:rPr sz="1784" i="1" u="sng" spc="28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7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87" baseline="32407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5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4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3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5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60029" y="4679783"/>
            <a:ext cx="704675" cy="20720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189" i="1" spc="208">
                <a:latin typeface="Times New Roman"/>
                <a:cs typeface="Times New Roman"/>
              </a:rPr>
              <a:t>dx</a:t>
            </a:r>
            <a:r>
              <a:rPr sz="1486" spc="311" baseline="-11111">
                <a:latin typeface="Times New Roman"/>
                <a:cs typeface="Times New Roman"/>
              </a:rPr>
              <a:t>1</a:t>
            </a:r>
            <a:r>
              <a:rPr sz="1486" spc="654" baseline="-11111">
                <a:latin typeface="Times New Roman"/>
                <a:cs typeface="Times New Roman"/>
              </a:rPr>
              <a:t>  </a:t>
            </a:r>
            <a:r>
              <a:rPr sz="1784" spc="30" baseline="13888">
                <a:latin typeface="Times New Roman"/>
                <a:cs typeface="Times New Roman"/>
              </a:rPr>
              <a:t>1</a:t>
            </a:r>
            <a:endParaRPr sz="1784" baseline="13888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98015" y="4553073"/>
            <a:ext cx="3193689" cy="29857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34729" indent="-259226">
              <a:spcBef>
                <a:spcPts val="188"/>
              </a:spcBef>
              <a:buClr>
                <a:srgbClr val="D41A2C"/>
              </a:buClr>
              <a:buSzPct val="150000"/>
              <a:buFont typeface="Menlo"/>
              <a:buChar char="•"/>
              <a:tabLst>
                <a:tab pos="334729" algn="l"/>
              </a:tabLst>
            </a:pPr>
            <a:r>
              <a:rPr sz="1784" i="1" u="sng" spc="876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757" baseline="4166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87" baseline="41666">
                <a:latin typeface="Times New Roman"/>
                <a:cs typeface="Times New Roman"/>
              </a:rPr>
              <a:t> </a:t>
            </a:r>
            <a:r>
              <a:rPr sz="2675" i="1" spc="268" baseline="6172">
                <a:latin typeface="Times New Roman"/>
                <a:cs typeface="Times New Roman"/>
              </a:rPr>
              <a:t>x</a:t>
            </a:r>
            <a:r>
              <a:rPr sz="1784" spc="268" baseline="46296">
                <a:latin typeface="Times New Roman"/>
                <a:cs typeface="Times New Roman"/>
              </a:rPr>
              <a:t>2</a:t>
            </a:r>
            <a:r>
              <a:rPr sz="1784" spc="297" baseline="46296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+</a:t>
            </a:r>
            <a:r>
              <a:rPr sz="2675" spc="-59" baseline="6172">
                <a:latin typeface="Times New Roman"/>
                <a:cs typeface="Times New Roman"/>
              </a:rPr>
              <a:t> </a:t>
            </a:r>
            <a:r>
              <a:rPr sz="2675" spc="176" baseline="6172">
                <a:latin typeface="Times New Roman"/>
                <a:cs typeface="Times New Roman"/>
              </a:rPr>
              <a:t>3</a:t>
            </a:r>
            <a:r>
              <a:rPr sz="2675" i="1" spc="176" baseline="6172">
                <a:latin typeface="Times New Roman"/>
                <a:cs typeface="Times New Roman"/>
              </a:rPr>
              <a:t>x</a:t>
            </a:r>
            <a:r>
              <a:rPr sz="1189" spc="119">
                <a:latin typeface="Times New Roman"/>
                <a:cs typeface="Times New Roman"/>
              </a:rPr>
              <a:t>2</a:t>
            </a:r>
            <a:r>
              <a:rPr sz="1189" spc="208">
                <a:latin typeface="Times New Roman"/>
                <a:cs typeface="Times New Roman"/>
              </a:rPr>
              <a:t> </a:t>
            </a:r>
            <a:r>
              <a:rPr sz="2675" i="1" spc="519" baseline="6172">
                <a:latin typeface="Menlo"/>
                <a:cs typeface="Menlo"/>
              </a:rPr>
              <a:t>−</a:t>
            </a:r>
            <a:r>
              <a:rPr sz="2675" i="1" spc="-1009" baseline="6172">
                <a:latin typeface="Menlo"/>
                <a:cs typeface="Menlo"/>
              </a:rPr>
              <a:t> </a:t>
            </a:r>
            <a:r>
              <a:rPr sz="2675" i="1" spc="268" baseline="6172">
                <a:latin typeface="Times New Roman"/>
                <a:cs typeface="Times New Roman"/>
              </a:rPr>
              <a:t>x</a:t>
            </a:r>
            <a:r>
              <a:rPr sz="1189" spc="178">
                <a:latin typeface="Times New Roman"/>
                <a:cs typeface="Times New Roman"/>
              </a:rPr>
              <a:t>1</a:t>
            </a:r>
            <a:r>
              <a:rPr sz="1189" spc="317">
                <a:latin typeface="Times New Roman"/>
                <a:cs typeface="Times New Roman"/>
              </a:rPr>
              <a:t> </a:t>
            </a:r>
            <a:r>
              <a:rPr sz="2675" spc="579" baseline="6172">
                <a:latin typeface="Times New Roman"/>
                <a:cs typeface="Times New Roman"/>
              </a:rPr>
              <a:t>=</a:t>
            </a:r>
            <a:r>
              <a:rPr sz="2675" spc="103" baseline="6172">
                <a:latin typeface="Times New Roman"/>
                <a:cs typeface="Times New Roman"/>
              </a:rPr>
              <a:t> </a:t>
            </a:r>
            <a:r>
              <a:rPr sz="2675" spc="176" baseline="6172">
                <a:latin typeface="Times New Roman"/>
                <a:cs typeface="Times New Roman"/>
              </a:rPr>
              <a:t>2</a:t>
            </a:r>
            <a:r>
              <a:rPr sz="2675" i="1" spc="176" baseline="6172">
                <a:latin typeface="Times New Roman"/>
                <a:cs typeface="Times New Roman"/>
              </a:rPr>
              <a:t>x</a:t>
            </a:r>
            <a:r>
              <a:rPr sz="1189" spc="119">
                <a:latin typeface="Times New Roman"/>
                <a:cs typeface="Times New Roman"/>
              </a:rPr>
              <a:t>1</a:t>
            </a:r>
            <a:r>
              <a:rPr sz="1189" spc="208">
                <a:latin typeface="Times New Roman"/>
                <a:cs typeface="Times New Roman"/>
              </a:rPr>
              <a:t> </a:t>
            </a:r>
            <a:r>
              <a:rPr sz="2675" i="1" spc="519" baseline="6172">
                <a:latin typeface="Menlo"/>
                <a:cs typeface="Menlo"/>
              </a:rPr>
              <a:t>−</a:t>
            </a:r>
            <a:r>
              <a:rPr sz="2675" i="1" spc="-995" baseline="6172">
                <a:latin typeface="Menlo"/>
                <a:cs typeface="Menlo"/>
              </a:rPr>
              <a:t> </a:t>
            </a:r>
            <a:r>
              <a:rPr sz="2675" spc="-149" baseline="6172">
                <a:latin typeface="Times New Roman"/>
                <a:cs typeface="Times New Roman"/>
              </a:rPr>
              <a:t>1</a:t>
            </a:r>
            <a:endParaRPr sz="2675" baseline="6172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10364" y="5082555"/>
            <a:ext cx="24286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39">
                <a:latin typeface="Times New Roman"/>
                <a:cs typeface="Times New Roman"/>
              </a:rPr>
              <a:t>dy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98015" y="4930753"/>
            <a:ext cx="2543123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34729" indent="-259226">
              <a:spcBef>
                <a:spcPts val="188"/>
              </a:spcBef>
              <a:buClr>
                <a:srgbClr val="D41A2C"/>
              </a:buClr>
              <a:buSzPct val="150000"/>
              <a:buFont typeface="Menlo"/>
              <a:buChar char="•"/>
              <a:tabLst>
                <a:tab pos="334729" algn="l"/>
              </a:tabLst>
            </a:pPr>
            <a:r>
              <a:rPr sz="1784" i="1" u="sng" spc="26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6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i="1" spc="178">
                <a:latin typeface="Times New Roman"/>
                <a:cs typeface="Times New Roman"/>
              </a:rPr>
              <a:t>x</a:t>
            </a:r>
            <a:r>
              <a:rPr sz="1784" spc="268" baseline="37037">
                <a:latin typeface="Times New Roman"/>
                <a:cs typeface="Times New Roman"/>
              </a:rPr>
              <a:t>2</a:t>
            </a:r>
            <a:r>
              <a:rPr sz="1784" spc="297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40">
                <a:latin typeface="Times New Roman"/>
                <a:cs typeface="Times New Roman"/>
              </a:rPr>
              <a:t> </a:t>
            </a:r>
            <a:r>
              <a:rPr sz="1784" spc="99">
                <a:latin typeface="Times New Roman"/>
                <a:cs typeface="Times New Roman"/>
              </a:rPr>
              <a:t>3</a:t>
            </a:r>
            <a:r>
              <a:rPr sz="1784" i="1" spc="99">
                <a:latin typeface="Times New Roman"/>
                <a:cs typeface="Times New Roman"/>
              </a:rPr>
              <a:t>y</a:t>
            </a:r>
            <a:r>
              <a:rPr sz="1784" spc="149" baseline="37037">
                <a:latin typeface="Times New Roman"/>
                <a:cs typeface="Times New Roman"/>
              </a:rPr>
              <a:t>3</a:t>
            </a:r>
            <a:r>
              <a:rPr sz="1784" spc="297" baseline="37037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 i="1" spc="149">
                <a:latin typeface="Times New Roman"/>
                <a:cs typeface="Times New Roman"/>
              </a:rPr>
              <a:t>z</a:t>
            </a:r>
            <a:r>
              <a:rPr sz="1784" i="1" spc="12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50">
                <a:latin typeface="Times New Roman"/>
                <a:cs typeface="Times New Roman"/>
              </a:rPr>
              <a:t>9</a:t>
            </a:r>
            <a:r>
              <a:rPr sz="1784" i="1" spc="50">
                <a:latin typeface="Times New Roman"/>
                <a:cs typeface="Times New Roman"/>
              </a:rPr>
              <a:t>y</a:t>
            </a:r>
            <a:r>
              <a:rPr sz="1784" spc="73" baseline="37037">
                <a:latin typeface="Times New Roman"/>
                <a:cs typeface="Times New Roman"/>
              </a:rPr>
              <a:t>2</a:t>
            </a:r>
            <a:endParaRPr sz="1784" baseline="37037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21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15AE58-B764-30D4-5859-D0A6A00C20E5}"/>
                  </a:ext>
                </a:extLst>
              </p14:cNvPr>
              <p14:cNvContentPartPr/>
              <p14:nvPr/>
            </p14:nvContentPartPr>
            <p14:xfrm>
              <a:off x="4332021" y="4535675"/>
              <a:ext cx="133560" cy="38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15AE58-B764-30D4-5859-D0A6A00C20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6541" y="4520195"/>
                <a:ext cx="1641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534E04-14D4-93DE-6BE3-3D4ACEA094EE}"/>
                  </a:ext>
                </a:extLst>
              </p14:cNvPr>
              <p14:cNvContentPartPr/>
              <p14:nvPr/>
            </p14:nvContentPartPr>
            <p14:xfrm>
              <a:off x="2928741" y="4178555"/>
              <a:ext cx="164880" cy="737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534E04-14D4-93DE-6BE3-3D4ACEA094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3295" y="4163075"/>
                <a:ext cx="195413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87367A-1A68-0C99-4EA9-264747AF2CA9}"/>
                  </a:ext>
                </a:extLst>
              </p14:cNvPr>
              <p14:cNvContentPartPr/>
              <p14:nvPr/>
            </p14:nvContentPartPr>
            <p14:xfrm>
              <a:off x="3603021" y="4159115"/>
              <a:ext cx="47520" cy="325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87367A-1A68-0C99-4EA9-264747AF2C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87541" y="4143618"/>
                <a:ext cx="78120" cy="356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E813EF-C3C8-2E79-3B49-2697D1ED16BC}"/>
                  </a:ext>
                </a:extLst>
              </p14:cNvPr>
              <p14:cNvContentPartPr/>
              <p14:nvPr/>
            </p14:nvContentPartPr>
            <p14:xfrm>
              <a:off x="2953221" y="4930955"/>
              <a:ext cx="93600" cy="353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E813EF-C3C8-2E79-3B49-2697D1ED16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7741" y="4915475"/>
                <a:ext cx="12420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B1C9AE-AE42-92DF-41DA-89643C69B99A}"/>
                  </a:ext>
                </a:extLst>
              </p14:cNvPr>
              <p14:cNvContentPartPr/>
              <p14:nvPr/>
            </p14:nvContentPartPr>
            <p14:xfrm>
              <a:off x="4175061" y="4938875"/>
              <a:ext cx="86760" cy="368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B1C9AE-AE42-92DF-41DA-89643C69B9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516" y="4923410"/>
                <a:ext cx="117488" cy="399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63AFEF-2CD2-162A-F2EA-49D5D430E0AC}"/>
                  </a:ext>
                </a:extLst>
              </p14:cNvPr>
              <p14:cNvContentPartPr/>
              <p14:nvPr/>
            </p14:nvContentPartPr>
            <p14:xfrm>
              <a:off x="2497461" y="3209795"/>
              <a:ext cx="102240" cy="498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63AFEF-2CD2-162A-F2EA-49D5D430E0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1981" y="3194315"/>
                <a:ext cx="13284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73217F-6445-01E0-9214-29DBEBCBAF0B}"/>
                  </a:ext>
                </a:extLst>
              </p14:cNvPr>
              <p14:cNvContentPartPr/>
              <p14:nvPr/>
            </p14:nvContentPartPr>
            <p14:xfrm>
              <a:off x="4190901" y="3222035"/>
              <a:ext cx="78840" cy="502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73217F-6445-01E0-9214-29DBEBCBAF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5421" y="3206555"/>
                <a:ext cx="109440" cy="53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6373" y="1799355"/>
            <a:ext cx="188830" cy="188828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2140907" y="2201756"/>
            <a:ext cx="7906202" cy="637983"/>
            <a:chOff x="309193" y="1111071"/>
            <a:chExt cx="3989704" cy="321945"/>
          </a:xfrm>
        </p:grpSpPr>
        <p:sp>
          <p:nvSpPr>
            <p:cNvPr id="45" name="object 45"/>
            <p:cNvSpPr/>
            <p:nvPr/>
          </p:nvSpPr>
          <p:spPr>
            <a:xfrm>
              <a:off x="309193" y="1111071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193" y="1180808"/>
              <a:ext cx="3989652" cy="5060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09193" y="1225079"/>
              <a:ext cx="3989704" cy="208279"/>
            </a:xfrm>
            <a:custGeom>
              <a:avLst/>
              <a:gdLst/>
              <a:ahLst/>
              <a:cxnLst/>
              <a:rect l="l" t="t" r="r" b="b"/>
              <a:pathLst>
                <a:path w="3989704" h="208280">
                  <a:moveTo>
                    <a:pt x="3989652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3938852" y="207747"/>
                  </a:lnTo>
                  <a:lnTo>
                    <a:pt x="3958576" y="203739"/>
                  </a:lnTo>
                  <a:lnTo>
                    <a:pt x="3974729" y="192825"/>
                  </a:lnTo>
                  <a:lnTo>
                    <a:pt x="3985644" y="176672"/>
                  </a:lnTo>
                  <a:lnTo>
                    <a:pt x="3989652" y="1569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6373" y="3010542"/>
            <a:ext cx="188830" cy="18882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641546" y="498403"/>
            <a:ext cx="8329010" cy="275708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00670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The</a:t>
            </a:r>
            <a:r>
              <a:rPr sz="2180" b="1" spc="-7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Product</a:t>
            </a:r>
            <a:r>
              <a:rPr sz="2180" b="1" spc="-7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Rule</a:t>
            </a:r>
            <a:endParaRPr sz="2180">
              <a:latin typeface="Arial"/>
              <a:cs typeface="Arial"/>
            </a:endParaRPr>
          </a:p>
          <a:p>
            <a:pPr marL="598989">
              <a:spcBef>
                <a:spcPts val="1952"/>
              </a:spcBef>
            </a:pPr>
            <a:r>
              <a:rPr sz="1784">
                <a:latin typeface="Arial"/>
                <a:cs typeface="Arial"/>
              </a:rPr>
              <a:t>If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our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expressed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two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multiplied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together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such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as</a:t>
            </a:r>
            <a:endParaRPr sz="1784">
              <a:latin typeface="Arial"/>
              <a:cs typeface="Arial"/>
            </a:endParaRPr>
          </a:p>
          <a:p>
            <a:pPr marL="598989">
              <a:spcBef>
                <a:spcPts val="30"/>
              </a:spcBef>
            </a:pP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4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50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(2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5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59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2)(2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76" baseline="37037">
                <a:latin typeface="Times New Roman"/>
                <a:cs typeface="Times New Roman"/>
              </a:rPr>
              <a:t>2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5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50">
                <a:latin typeface="Times New Roman"/>
                <a:cs typeface="Times New Roman"/>
              </a:rPr>
              <a:t> </a:t>
            </a:r>
            <a:r>
              <a:rPr sz="1784" i="1" spc="89">
                <a:latin typeface="Times New Roman"/>
                <a:cs typeface="Times New Roman"/>
              </a:rPr>
              <a:t>a</a:t>
            </a:r>
            <a:r>
              <a:rPr sz="1784" spc="89">
                <a:latin typeface="Times New Roman"/>
                <a:cs typeface="Times New Roman"/>
              </a:rPr>
              <a:t>(</a:t>
            </a:r>
            <a:r>
              <a:rPr sz="1784" i="1" spc="89">
                <a:latin typeface="Times New Roman"/>
                <a:cs typeface="Times New Roman"/>
              </a:rPr>
              <a:t>x</a:t>
            </a:r>
            <a:r>
              <a:rPr sz="1784" spc="89">
                <a:latin typeface="Times New Roman"/>
                <a:cs typeface="Times New Roman"/>
              </a:rPr>
              <a:t>)</a:t>
            </a:r>
            <a:r>
              <a:rPr sz="1784" i="1" spc="89">
                <a:latin typeface="Times New Roman"/>
                <a:cs typeface="Times New Roman"/>
              </a:rPr>
              <a:t>b</a:t>
            </a:r>
            <a:r>
              <a:rPr sz="1784" spc="89">
                <a:latin typeface="Times New Roman"/>
                <a:cs typeface="Times New Roman"/>
              </a:rPr>
              <a:t>(</a:t>
            </a:r>
            <a:r>
              <a:rPr sz="1784" i="1" spc="89">
                <a:latin typeface="Times New Roman"/>
                <a:cs typeface="Times New Roman"/>
              </a:rPr>
              <a:t>x</a:t>
            </a:r>
            <a:r>
              <a:rPr sz="1784" spc="89">
                <a:latin typeface="Times New Roman"/>
                <a:cs typeface="Times New Roman"/>
              </a:rPr>
              <a:t>)</a:t>
            </a:r>
            <a:r>
              <a:rPr sz="1784" spc="89">
                <a:latin typeface="Arial"/>
                <a:cs typeface="Arial"/>
              </a:rPr>
              <a:t>,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there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are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two</a:t>
            </a:r>
            <a:r>
              <a:rPr sz="1784" spc="-20">
                <a:latin typeface="Arial"/>
                <a:cs typeface="Arial"/>
              </a:rPr>
              <a:t> ways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solve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20">
                <a:latin typeface="Arial"/>
                <a:cs typeface="Arial"/>
              </a:rPr>
              <a:t> problem:</a:t>
            </a:r>
            <a:endParaRPr sz="1784">
              <a:latin typeface="Arial"/>
              <a:cs typeface="Arial"/>
            </a:endParaRPr>
          </a:p>
          <a:p>
            <a:pPr marL="826755">
              <a:spcBef>
                <a:spcPts val="604"/>
              </a:spcBef>
            </a:pPr>
            <a:r>
              <a:rPr sz="1189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89" spc="75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multiply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them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out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Sum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 b="1" spc="-20">
                <a:latin typeface="Arial"/>
                <a:cs typeface="Arial"/>
              </a:rPr>
              <a:t>Rule</a:t>
            </a:r>
            <a:r>
              <a:rPr sz="1784" spc="-20">
                <a:latin typeface="Arial"/>
                <a:cs typeface="Arial"/>
              </a:rPr>
              <a:t>: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496"/>
              </a:spcBef>
            </a:pPr>
            <a:endParaRPr sz="1784">
              <a:latin typeface="Arial"/>
              <a:cs typeface="Arial"/>
            </a:endParaRPr>
          </a:p>
          <a:p>
            <a:pPr marL="629190">
              <a:lnSpc>
                <a:spcPts val="1665"/>
              </a:lnSpc>
            </a:pPr>
            <a:r>
              <a:rPr sz="1784" i="1" u="sng" spc="28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7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(2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3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40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2)(2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76" baseline="37037">
                <a:latin typeface="Times New Roman"/>
                <a:cs typeface="Times New Roman"/>
              </a:rPr>
              <a:t>2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307">
                <a:latin typeface="Times New Roman"/>
                <a:cs typeface="Times New Roman"/>
              </a:rPr>
              <a:t> </a:t>
            </a:r>
            <a:r>
              <a:rPr sz="1784" i="1" u="sng" spc="297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6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87" baseline="32407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4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76" baseline="37037">
                <a:latin typeface="Times New Roman"/>
                <a:cs typeface="Times New Roman"/>
              </a:rPr>
              <a:t>3</a:t>
            </a:r>
            <a:r>
              <a:rPr sz="1784" spc="297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40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4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76" baseline="37037">
                <a:latin typeface="Times New Roman"/>
                <a:cs typeface="Times New Roman"/>
              </a:rPr>
              <a:t>2</a:t>
            </a:r>
            <a:r>
              <a:rPr sz="1784" spc="476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99">
                <a:latin typeface="Times New Roman"/>
                <a:cs typeface="Times New Roman"/>
              </a:rPr>
              <a:t>12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149" baseline="37037">
                <a:latin typeface="Times New Roman"/>
                <a:cs typeface="Times New Roman"/>
              </a:rPr>
              <a:t>2</a:t>
            </a:r>
            <a:r>
              <a:rPr sz="1784" spc="311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50">
                <a:latin typeface="Times New Roman"/>
                <a:cs typeface="Times New Roman"/>
              </a:rPr>
              <a:t> </a:t>
            </a:r>
            <a:r>
              <a:rPr sz="1784" spc="69">
                <a:latin typeface="Times New Roman"/>
                <a:cs typeface="Times New Roman"/>
              </a:rPr>
              <a:t>8</a:t>
            </a:r>
            <a:r>
              <a:rPr sz="1784" i="1" spc="69">
                <a:latin typeface="Times New Roman"/>
                <a:cs typeface="Times New Roman"/>
              </a:rPr>
              <a:t>x</a:t>
            </a:r>
            <a:endParaRPr sz="1784">
              <a:latin typeface="Times New Roman"/>
              <a:cs typeface="Times New Roman"/>
            </a:endParaRPr>
          </a:p>
          <a:p>
            <a:pPr marL="629190">
              <a:lnSpc>
                <a:spcPts val="951"/>
              </a:lnSpc>
              <a:tabLst>
                <a:tab pos="2559544" algn="l"/>
              </a:tabLst>
            </a:pPr>
            <a:r>
              <a:rPr sz="1189" i="1" spc="178">
                <a:latin typeface="Times New Roman"/>
                <a:cs typeface="Times New Roman"/>
              </a:rPr>
              <a:t>dx</a:t>
            </a:r>
            <a:r>
              <a:rPr sz="1189" i="1">
                <a:latin typeface="Times New Roman"/>
                <a:cs typeface="Times New Roman"/>
              </a:rPr>
              <a:t>	</a:t>
            </a: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  <a:p>
            <a:pPr marL="826755">
              <a:spcBef>
                <a:spcPts val="1229"/>
              </a:spcBef>
            </a:pPr>
            <a:r>
              <a:rPr sz="1189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89" spc="74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Product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 b="1" spc="-20">
                <a:latin typeface="Arial"/>
                <a:cs typeface="Arial"/>
              </a:rPr>
              <a:t>Rule</a:t>
            </a:r>
            <a:r>
              <a:rPr sz="1784" spc="-20">
                <a:latin typeface="Arial"/>
                <a:cs typeface="Arial"/>
              </a:rPr>
              <a:t>: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140907" y="3368372"/>
            <a:ext cx="7906202" cy="637983"/>
            <a:chOff x="309193" y="1699780"/>
            <a:chExt cx="3989704" cy="321945"/>
          </a:xfrm>
        </p:grpSpPr>
        <p:sp>
          <p:nvSpPr>
            <p:cNvPr id="51" name="object 51"/>
            <p:cNvSpPr/>
            <p:nvPr/>
          </p:nvSpPr>
          <p:spPr>
            <a:xfrm>
              <a:off x="309193" y="1699780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193" y="1769516"/>
              <a:ext cx="3989652" cy="5060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09193" y="1813800"/>
              <a:ext cx="3989704" cy="208279"/>
            </a:xfrm>
            <a:custGeom>
              <a:avLst/>
              <a:gdLst/>
              <a:ahLst/>
              <a:cxnLst/>
              <a:rect l="l" t="t" r="r" b="b"/>
              <a:pathLst>
                <a:path w="3989704" h="208280">
                  <a:moveTo>
                    <a:pt x="3989652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3938852" y="207747"/>
                  </a:lnTo>
                  <a:lnTo>
                    <a:pt x="3958576" y="203739"/>
                  </a:lnTo>
                  <a:lnTo>
                    <a:pt x="3974729" y="192825"/>
                  </a:lnTo>
                  <a:lnTo>
                    <a:pt x="3985644" y="176672"/>
                  </a:lnTo>
                  <a:lnTo>
                    <a:pt x="3989652" y="1569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246510" y="3742339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196175" y="3590562"/>
            <a:ext cx="3649211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u="sng" spc="297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9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i="1" spc="109">
                <a:latin typeface="Times New Roman"/>
                <a:cs typeface="Times New Roman"/>
              </a:rPr>
              <a:t>a</a:t>
            </a:r>
            <a:r>
              <a:rPr sz="1784" spc="109">
                <a:latin typeface="Times New Roman"/>
                <a:cs typeface="Times New Roman"/>
              </a:rPr>
              <a:t>(</a:t>
            </a:r>
            <a:r>
              <a:rPr sz="1784" i="1" spc="109">
                <a:latin typeface="Times New Roman"/>
                <a:cs typeface="Times New Roman"/>
              </a:rPr>
              <a:t>x</a:t>
            </a:r>
            <a:r>
              <a:rPr sz="1784" spc="109">
                <a:latin typeface="Times New Roman"/>
                <a:cs typeface="Times New Roman"/>
              </a:rPr>
              <a:t>)</a:t>
            </a:r>
            <a:r>
              <a:rPr sz="1784" i="1" spc="109">
                <a:latin typeface="Times New Roman"/>
                <a:cs typeface="Times New Roman"/>
              </a:rPr>
              <a:t>b</a:t>
            </a:r>
            <a:r>
              <a:rPr sz="1784" spc="109">
                <a:latin typeface="Times New Roman"/>
                <a:cs typeface="Times New Roman"/>
              </a:rPr>
              <a:t>(</a:t>
            </a:r>
            <a:r>
              <a:rPr sz="1784" i="1" spc="109">
                <a:latin typeface="Times New Roman"/>
                <a:cs typeface="Times New Roman"/>
              </a:rPr>
              <a:t>x</a:t>
            </a:r>
            <a:r>
              <a:rPr sz="1784" spc="109">
                <a:latin typeface="Times New Roman"/>
                <a:cs typeface="Times New Roman"/>
              </a:rPr>
              <a:t>)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a</a:t>
            </a:r>
            <a:r>
              <a:rPr sz="1784" i="1" spc="176" baseline="37037">
                <a:latin typeface="Times New Roman"/>
                <a:cs typeface="Times New Roman"/>
              </a:rPr>
              <a:t>′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i="1" spc="119">
                <a:latin typeface="Times New Roman"/>
                <a:cs typeface="Times New Roman"/>
              </a:rPr>
              <a:t>b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-3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20">
                <a:latin typeface="Times New Roman"/>
                <a:cs typeface="Times New Roman"/>
              </a:rPr>
              <a:t> </a:t>
            </a:r>
            <a:r>
              <a:rPr sz="1784" i="1" spc="99">
                <a:latin typeface="Times New Roman"/>
                <a:cs typeface="Times New Roman"/>
              </a:rPr>
              <a:t>a</a:t>
            </a:r>
            <a:r>
              <a:rPr sz="1784" spc="99">
                <a:latin typeface="Times New Roman"/>
                <a:cs typeface="Times New Roman"/>
              </a:rPr>
              <a:t>(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r>
              <a:rPr sz="1784" i="1" spc="99">
                <a:latin typeface="Times New Roman"/>
                <a:cs typeface="Times New Roman"/>
              </a:rPr>
              <a:t>b</a:t>
            </a:r>
            <a:r>
              <a:rPr sz="1784" i="1" spc="149" baseline="37037">
                <a:latin typeface="Times New Roman"/>
                <a:cs typeface="Times New Roman"/>
              </a:rPr>
              <a:t>′</a:t>
            </a:r>
            <a:r>
              <a:rPr sz="1784" spc="99">
                <a:latin typeface="Times New Roman"/>
                <a:cs typeface="Times New Roman"/>
              </a:rPr>
              <a:t>(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191243" y="4079757"/>
            <a:ext cx="6601297" cy="961643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50335">
              <a:spcBef>
                <a:spcPts val="188"/>
              </a:spcBef>
            </a:pPr>
            <a:r>
              <a:rPr sz="1784">
                <a:latin typeface="Arial"/>
                <a:cs typeface="Arial"/>
              </a:rPr>
              <a:t>Notice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how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this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gives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same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result,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since: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337"/>
              </a:spcBef>
            </a:pPr>
            <a:endParaRPr sz="1784">
              <a:latin typeface="Arial"/>
              <a:cs typeface="Arial"/>
            </a:endParaRPr>
          </a:p>
          <a:p>
            <a:pPr marL="281877">
              <a:lnSpc>
                <a:spcPts val="1665"/>
              </a:lnSpc>
              <a:tabLst>
                <a:tab pos="4259615" algn="l"/>
              </a:tabLst>
            </a:pPr>
            <a:r>
              <a:rPr sz="2675" i="1" spc="-268" baseline="6172">
                <a:solidFill>
                  <a:srgbClr val="D41A2C"/>
                </a:solidFill>
                <a:latin typeface="Menlo"/>
                <a:cs typeface="Menlo"/>
              </a:rPr>
              <a:t>•</a:t>
            </a:r>
            <a:r>
              <a:rPr sz="2675" i="1" spc="-238" baseline="6172">
                <a:solidFill>
                  <a:srgbClr val="D41A2C"/>
                </a:solidFill>
                <a:latin typeface="Menlo"/>
                <a:cs typeface="Menlo"/>
              </a:rPr>
              <a:t> </a:t>
            </a:r>
            <a:r>
              <a:rPr sz="1784" i="1" spc="159">
                <a:latin typeface="Times New Roman"/>
                <a:cs typeface="Times New Roman"/>
              </a:rPr>
              <a:t>a</a:t>
            </a:r>
            <a:r>
              <a:rPr sz="1784" i="1" spc="238" baseline="37037">
                <a:latin typeface="Times New Roman"/>
                <a:cs typeface="Times New Roman"/>
              </a:rPr>
              <a:t>′</a:t>
            </a:r>
            <a:r>
              <a:rPr sz="1784" spc="159">
                <a:latin typeface="Times New Roman"/>
                <a:cs typeface="Times New Roman"/>
              </a:rPr>
              <a:t>(</a:t>
            </a:r>
            <a:r>
              <a:rPr sz="1784" i="1" spc="159">
                <a:latin typeface="Times New Roman"/>
                <a:cs typeface="Times New Roman"/>
              </a:rPr>
              <a:t>x</a:t>
            </a:r>
            <a:r>
              <a:rPr sz="1784" spc="159">
                <a:latin typeface="Times New Roman"/>
                <a:cs typeface="Times New Roman"/>
              </a:rPr>
              <a:t>)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307">
                <a:latin typeface="Times New Roman"/>
                <a:cs typeface="Times New Roman"/>
              </a:rPr>
              <a:t> </a:t>
            </a:r>
            <a:r>
              <a:rPr sz="1784" i="1" u="sng" spc="297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7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3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50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2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2</a:t>
            </a:r>
            <a:r>
              <a:rPr sz="1784">
                <a:latin typeface="Times New Roman"/>
                <a:cs typeface="Times New Roman"/>
              </a:rPr>
              <a:t>	</a:t>
            </a:r>
            <a:r>
              <a:rPr sz="2675" i="1" spc="-268" baseline="6172">
                <a:solidFill>
                  <a:srgbClr val="D41A2C"/>
                </a:solidFill>
                <a:latin typeface="Menlo"/>
                <a:cs typeface="Menlo"/>
              </a:rPr>
              <a:t>•</a:t>
            </a:r>
            <a:r>
              <a:rPr sz="2675" i="1" spc="-238" baseline="6172">
                <a:solidFill>
                  <a:srgbClr val="D41A2C"/>
                </a:solidFill>
                <a:latin typeface="Menlo"/>
                <a:cs typeface="Menlo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b</a:t>
            </a:r>
            <a:r>
              <a:rPr sz="1784" i="1" spc="176" baseline="37037">
                <a:latin typeface="Times New Roman"/>
                <a:cs typeface="Times New Roman"/>
              </a:rPr>
              <a:t>′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307">
                <a:latin typeface="Times New Roman"/>
                <a:cs typeface="Times New Roman"/>
              </a:rPr>
              <a:t> </a:t>
            </a:r>
            <a:r>
              <a:rPr sz="1784" i="1" u="sng" spc="297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7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76" baseline="37037">
                <a:latin typeface="Times New Roman"/>
                <a:cs typeface="Times New Roman"/>
              </a:rPr>
              <a:t>2</a:t>
            </a:r>
            <a:r>
              <a:rPr sz="1784" spc="476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4</a:t>
            </a:r>
            <a:r>
              <a:rPr sz="1784" i="1" spc="69">
                <a:latin typeface="Times New Roman"/>
                <a:cs typeface="Times New Roman"/>
              </a:rPr>
              <a:t>x</a:t>
            </a:r>
            <a:endParaRPr sz="1784">
              <a:latin typeface="Times New Roman"/>
              <a:cs typeface="Times New Roman"/>
            </a:endParaRPr>
          </a:p>
          <a:p>
            <a:pPr marL="1355275">
              <a:lnSpc>
                <a:spcPts val="951"/>
              </a:lnSpc>
              <a:tabLst>
                <a:tab pos="5309103" algn="l"/>
              </a:tabLst>
            </a:pPr>
            <a:r>
              <a:rPr sz="1189" i="1" spc="178">
                <a:latin typeface="Times New Roman"/>
                <a:cs typeface="Times New Roman"/>
              </a:rPr>
              <a:t>dx</a:t>
            </a:r>
            <a:r>
              <a:rPr sz="1189" i="1">
                <a:latin typeface="Times New Roman"/>
                <a:cs typeface="Times New Roman"/>
              </a:rPr>
              <a:t>	</a:t>
            </a:r>
            <a:r>
              <a:rPr sz="1189" i="1" spc="159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140907" y="5407577"/>
            <a:ext cx="7906202" cy="637983"/>
            <a:chOff x="309193" y="2728823"/>
            <a:chExt cx="3989704" cy="321945"/>
          </a:xfrm>
        </p:grpSpPr>
        <p:sp>
          <p:nvSpPr>
            <p:cNvPr id="58" name="object 58"/>
            <p:cNvSpPr/>
            <p:nvPr/>
          </p:nvSpPr>
          <p:spPr>
            <a:xfrm>
              <a:off x="309193" y="2728823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193" y="2798546"/>
              <a:ext cx="3989652" cy="5060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09193" y="2842830"/>
              <a:ext cx="3989704" cy="208279"/>
            </a:xfrm>
            <a:custGeom>
              <a:avLst/>
              <a:gdLst/>
              <a:ahLst/>
              <a:cxnLst/>
              <a:rect l="l" t="t" r="r" b="b"/>
              <a:pathLst>
                <a:path w="3989704" h="208280">
                  <a:moveTo>
                    <a:pt x="3989652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3938852" y="207747"/>
                  </a:lnTo>
                  <a:lnTo>
                    <a:pt x="3958576" y="203739"/>
                  </a:lnTo>
                  <a:lnTo>
                    <a:pt x="3974729" y="192825"/>
                  </a:lnTo>
                  <a:lnTo>
                    <a:pt x="3985644" y="176672"/>
                  </a:lnTo>
                  <a:lnTo>
                    <a:pt x="3989652" y="1569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246510" y="5781543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196175" y="5629741"/>
            <a:ext cx="7633143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u="sng" spc="31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7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87" baseline="32407">
                <a:latin typeface="Times New Roman"/>
                <a:cs typeface="Times New Roman"/>
              </a:rPr>
              <a:t> </a:t>
            </a:r>
            <a:r>
              <a:rPr sz="1784" i="1" spc="109">
                <a:latin typeface="Times New Roman"/>
                <a:cs typeface="Times New Roman"/>
              </a:rPr>
              <a:t>a</a:t>
            </a:r>
            <a:r>
              <a:rPr sz="1784" spc="109">
                <a:latin typeface="Times New Roman"/>
                <a:cs typeface="Times New Roman"/>
              </a:rPr>
              <a:t>(</a:t>
            </a:r>
            <a:r>
              <a:rPr sz="1784" i="1" spc="109">
                <a:latin typeface="Times New Roman"/>
                <a:cs typeface="Times New Roman"/>
              </a:rPr>
              <a:t>x</a:t>
            </a:r>
            <a:r>
              <a:rPr sz="1784" spc="109">
                <a:latin typeface="Times New Roman"/>
                <a:cs typeface="Times New Roman"/>
              </a:rPr>
              <a:t>)</a:t>
            </a:r>
            <a:r>
              <a:rPr sz="1784" i="1" spc="109">
                <a:latin typeface="Times New Roman"/>
                <a:cs typeface="Times New Roman"/>
              </a:rPr>
              <a:t>b</a:t>
            </a:r>
            <a:r>
              <a:rPr sz="1784" spc="109">
                <a:latin typeface="Times New Roman"/>
                <a:cs typeface="Times New Roman"/>
              </a:rPr>
              <a:t>(</a:t>
            </a:r>
            <a:r>
              <a:rPr sz="1784" i="1" spc="109">
                <a:latin typeface="Times New Roman"/>
                <a:cs typeface="Times New Roman"/>
              </a:rPr>
              <a:t>x</a:t>
            </a:r>
            <a:r>
              <a:rPr sz="1784" spc="109">
                <a:latin typeface="Times New Roman"/>
                <a:cs typeface="Times New Roman"/>
              </a:rPr>
              <a:t>)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a</a:t>
            </a:r>
            <a:r>
              <a:rPr sz="1784" i="1" spc="176" baseline="37037">
                <a:latin typeface="Times New Roman"/>
                <a:cs typeface="Times New Roman"/>
              </a:rPr>
              <a:t>′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i="1" spc="119">
                <a:latin typeface="Times New Roman"/>
                <a:cs typeface="Times New Roman"/>
              </a:rPr>
              <a:t>b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-2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20">
                <a:latin typeface="Times New Roman"/>
                <a:cs typeface="Times New Roman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a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i="1" spc="119">
                <a:latin typeface="Times New Roman"/>
                <a:cs typeface="Times New Roman"/>
              </a:rPr>
              <a:t>b</a:t>
            </a:r>
            <a:r>
              <a:rPr sz="1784" i="1" spc="176" baseline="37037">
                <a:latin typeface="Times New Roman"/>
                <a:cs typeface="Times New Roman"/>
              </a:rPr>
              <a:t>′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109">
                <a:latin typeface="Times New Roman"/>
                <a:cs typeface="Times New Roman"/>
              </a:rPr>
              <a:t>(2)(2</a:t>
            </a:r>
            <a:r>
              <a:rPr sz="1784" i="1" spc="109">
                <a:latin typeface="Times New Roman"/>
                <a:cs typeface="Times New Roman"/>
              </a:rPr>
              <a:t>x</a:t>
            </a:r>
            <a:r>
              <a:rPr sz="1784" spc="162" baseline="37037">
                <a:latin typeface="Times New Roman"/>
                <a:cs typeface="Times New Roman"/>
              </a:rPr>
              <a:t>2</a:t>
            </a:r>
            <a:r>
              <a:rPr sz="1784" spc="109">
                <a:latin typeface="Times New Roman"/>
                <a:cs typeface="Times New Roman"/>
              </a:rPr>
              <a:t>)</a:t>
            </a:r>
            <a:r>
              <a:rPr sz="1784" spc="-2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20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(2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3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30">
                <a:latin typeface="Times New Roman"/>
                <a:cs typeface="Times New Roman"/>
              </a:rPr>
              <a:t> </a:t>
            </a:r>
            <a:r>
              <a:rPr sz="1784" spc="99">
                <a:latin typeface="Times New Roman"/>
                <a:cs typeface="Times New Roman"/>
              </a:rPr>
              <a:t>2)(4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99">
                <a:latin typeface="Times New Roman"/>
                <a:cs typeface="Times New Roman"/>
              </a:rPr>
              <a:t>12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149" baseline="37037">
                <a:latin typeface="Times New Roman"/>
                <a:cs typeface="Times New Roman"/>
              </a:rPr>
              <a:t>2</a:t>
            </a:r>
            <a:r>
              <a:rPr sz="1784" spc="327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 spc="-30">
                <a:latin typeface="Times New Roman"/>
                <a:cs typeface="Times New Roman"/>
              </a:rPr>
              <a:t> </a:t>
            </a:r>
            <a:r>
              <a:rPr sz="1784" spc="69">
                <a:latin typeface="Times New Roman"/>
                <a:cs typeface="Times New Roman"/>
              </a:rPr>
              <a:t>8</a:t>
            </a:r>
            <a:r>
              <a:rPr sz="1784" i="1" spc="69">
                <a:latin typeface="Times New Roman"/>
                <a:cs typeface="Times New Roman"/>
              </a:rPr>
              <a:t>x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22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C6741D-0573-A805-F629-CE272036D9A3}"/>
                  </a:ext>
                </a:extLst>
              </p14:cNvPr>
              <p14:cNvContentPartPr/>
              <p14:nvPr/>
            </p14:nvContentPartPr>
            <p14:xfrm>
              <a:off x="4410501" y="2328155"/>
              <a:ext cx="110160" cy="423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C6741D-0573-A805-F629-CE272036D9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5021" y="2312675"/>
                <a:ext cx="1407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0590BC-7891-53D3-FC6A-BF7EB5658DB7}"/>
                  </a:ext>
                </a:extLst>
              </p14:cNvPr>
              <p14:cNvContentPartPr/>
              <p14:nvPr/>
            </p14:nvContentPartPr>
            <p14:xfrm>
              <a:off x="5366661" y="2312675"/>
              <a:ext cx="78840" cy="420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0590BC-7891-53D3-FC6A-BF7EB5658D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1181" y="2297208"/>
                <a:ext cx="109440" cy="45069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1FFC2-51A7-7432-02A5-27CD76B4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>
            <a:extLst>
              <a:ext uri="{FF2B5EF4-FFF2-40B4-BE49-F238E27FC236}">
                <a16:creationId xmlns:a16="http://schemas.microsoft.com/office/drawing/2014/main" id="{833A9995-5D1D-CABE-B73A-105A022823EB}"/>
              </a:ext>
            </a:extLst>
          </p:cNvPr>
          <p:cNvSpPr txBox="1"/>
          <p:nvPr/>
        </p:nvSpPr>
        <p:spPr>
          <a:xfrm>
            <a:off x="1717047" y="498404"/>
            <a:ext cx="111867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Practice</a:t>
            </a:r>
            <a:endParaRPr sz="2180">
              <a:latin typeface="Arial"/>
              <a:cs typeface="Arial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951D12B2-0699-71B3-5F71-39E4CC1F1AC8}"/>
              </a:ext>
            </a:extLst>
          </p:cNvPr>
          <p:cNvSpPr/>
          <p:nvPr/>
        </p:nvSpPr>
        <p:spPr>
          <a:xfrm>
            <a:off x="2140907" y="2949416"/>
            <a:ext cx="7906202" cy="359888"/>
          </a:xfrm>
          <a:custGeom>
            <a:avLst/>
            <a:gdLst/>
            <a:ahLst/>
            <a:cxnLst/>
            <a:rect l="l" t="t" r="r" b="b"/>
            <a:pathLst>
              <a:path w="3989704" h="181610">
                <a:moveTo>
                  <a:pt x="3938852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1200"/>
                </a:lnTo>
                <a:lnTo>
                  <a:pt x="3989652" y="181200"/>
                </a:lnTo>
                <a:lnTo>
                  <a:pt x="3989652" y="50800"/>
                </a:lnTo>
                <a:lnTo>
                  <a:pt x="3985644" y="31075"/>
                </a:lnTo>
                <a:lnTo>
                  <a:pt x="3974729" y="14922"/>
                </a:lnTo>
                <a:lnTo>
                  <a:pt x="3958576" y="4008"/>
                </a:lnTo>
                <a:lnTo>
                  <a:pt x="3938852" y="0"/>
                </a:lnTo>
                <a:close/>
              </a:path>
            </a:pathLst>
          </a:custGeom>
          <a:solidFill>
            <a:srgbClr val="D41A2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5338CE4F-D071-FF27-C611-C6F6942F481C}"/>
              </a:ext>
            </a:extLst>
          </p:cNvPr>
          <p:cNvSpPr txBox="1"/>
          <p:nvPr/>
        </p:nvSpPr>
        <p:spPr>
          <a:xfrm>
            <a:off x="2216411" y="2447704"/>
            <a:ext cx="7332397" cy="821733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>
                <a:latin typeface="Arial"/>
                <a:cs typeface="Arial"/>
              </a:rPr>
              <a:t>Practice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using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Product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Rule.</a:t>
            </a:r>
            <a:r>
              <a:rPr sz="1784" spc="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simplify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verify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using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Sum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Rule:</a:t>
            </a:r>
            <a:endParaRPr sz="1784">
              <a:latin typeface="Arial"/>
              <a:cs typeface="Arial"/>
            </a:endParaRPr>
          </a:p>
          <a:p>
            <a:pPr marL="25168">
              <a:spcBef>
                <a:spcPts val="1655"/>
              </a:spcBef>
            </a:pPr>
            <a:r>
              <a:rPr sz="1982" spc="-2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982">
              <a:latin typeface="Arial"/>
              <a:cs typeface="Arial"/>
            </a:endParaRPr>
          </a:p>
        </p:txBody>
      </p:sp>
      <p:grpSp>
        <p:nvGrpSpPr>
          <p:cNvPr id="46" name="object 46">
            <a:extLst>
              <a:ext uri="{FF2B5EF4-FFF2-40B4-BE49-F238E27FC236}">
                <a16:creationId xmlns:a16="http://schemas.microsoft.com/office/drawing/2014/main" id="{6FB7DB6F-9661-278B-D8A3-298B030BD5DB}"/>
              </a:ext>
            </a:extLst>
          </p:cNvPr>
          <p:cNvGrpSpPr/>
          <p:nvPr/>
        </p:nvGrpSpPr>
        <p:grpSpPr>
          <a:xfrm>
            <a:off x="2140907" y="3283408"/>
            <a:ext cx="7906202" cy="707192"/>
            <a:chOff x="309193" y="1656905"/>
            <a:chExt cx="3989704" cy="356870"/>
          </a:xfrm>
        </p:grpSpPr>
        <p:pic>
          <p:nvPicPr>
            <p:cNvPr id="47" name="object 47">
              <a:extLst>
                <a:ext uri="{FF2B5EF4-FFF2-40B4-BE49-F238E27FC236}">
                  <a16:creationId xmlns:a16="http://schemas.microsoft.com/office/drawing/2014/main" id="{34D8B7A6-2760-612E-7EC8-BE7A43D620B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656905"/>
              <a:ext cx="3989652" cy="50609"/>
            </a:xfrm>
            <a:prstGeom prst="rect">
              <a:avLst/>
            </a:prstGeom>
          </p:spPr>
        </p:pic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2732CE60-CA2E-BFAC-5520-6351FDE0D7E7}"/>
                </a:ext>
              </a:extLst>
            </p:cNvPr>
            <p:cNvSpPr/>
            <p:nvPr/>
          </p:nvSpPr>
          <p:spPr>
            <a:xfrm>
              <a:off x="309193" y="1701191"/>
              <a:ext cx="3989704" cy="312420"/>
            </a:xfrm>
            <a:custGeom>
              <a:avLst/>
              <a:gdLst/>
              <a:ahLst/>
              <a:cxnLst/>
              <a:rect l="l" t="t" r="r" b="b"/>
              <a:pathLst>
                <a:path w="3989704" h="312419">
                  <a:moveTo>
                    <a:pt x="3989652" y="0"/>
                  </a:moveTo>
                  <a:lnTo>
                    <a:pt x="0" y="0"/>
                  </a:lnTo>
                  <a:lnTo>
                    <a:pt x="0" y="261543"/>
                  </a:lnTo>
                  <a:lnTo>
                    <a:pt x="4008" y="281267"/>
                  </a:lnTo>
                  <a:lnTo>
                    <a:pt x="14922" y="297420"/>
                  </a:lnTo>
                  <a:lnTo>
                    <a:pt x="31075" y="308335"/>
                  </a:lnTo>
                  <a:lnTo>
                    <a:pt x="50800" y="312343"/>
                  </a:lnTo>
                  <a:lnTo>
                    <a:pt x="3938852" y="312343"/>
                  </a:lnTo>
                  <a:lnTo>
                    <a:pt x="3958576" y="308335"/>
                  </a:lnTo>
                  <a:lnTo>
                    <a:pt x="3974729" y="297420"/>
                  </a:lnTo>
                  <a:lnTo>
                    <a:pt x="3985644" y="281267"/>
                  </a:lnTo>
                  <a:lnTo>
                    <a:pt x="3989652" y="261543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91A90116-1F44-7161-8A57-695B2FF61371}"/>
                </a:ext>
              </a:extLst>
            </p:cNvPr>
            <p:cNvSpPr/>
            <p:nvPr/>
          </p:nvSpPr>
          <p:spPr>
            <a:xfrm>
              <a:off x="1964613" y="1863407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974" y="0"/>
                  </a:lnTo>
                </a:path>
              </a:pathLst>
            </a:custGeom>
            <a:ln w="48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50" name="object 50">
            <a:extLst>
              <a:ext uri="{FF2B5EF4-FFF2-40B4-BE49-F238E27FC236}">
                <a16:creationId xmlns:a16="http://schemas.microsoft.com/office/drawing/2014/main" id="{C45C1830-59B7-C3FA-8319-63887A8070D2}"/>
              </a:ext>
            </a:extLst>
          </p:cNvPr>
          <p:cNvSpPr txBox="1"/>
          <p:nvPr/>
        </p:nvSpPr>
        <p:spPr>
          <a:xfrm>
            <a:off x="5396205" y="3651238"/>
            <a:ext cx="302004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i="1" spc="89">
                <a:latin typeface="Times New Roman"/>
                <a:cs typeface="Times New Roman"/>
              </a:rPr>
              <a:t>dx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DE3E0889-5362-4DD8-2BCD-414E2A15E233}"/>
              </a:ext>
            </a:extLst>
          </p:cNvPr>
          <p:cNvSpPr txBox="1"/>
          <p:nvPr/>
        </p:nvSpPr>
        <p:spPr>
          <a:xfrm>
            <a:off x="5411610" y="3498197"/>
            <a:ext cx="1460943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2675" i="1" baseline="37037">
                <a:latin typeface="Times New Roman"/>
                <a:cs typeface="Times New Roman"/>
              </a:rPr>
              <a:t>d</a:t>
            </a:r>
            <a:r>
              <a:rPr sz="2675" i="1" spc="535" baseline="37037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(2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222" baseline="41666">
                <a:latin typeface="Times New Roman"/>
                <a:cs typeface="Times New Roman"/>
              </a:rPr>
              <a:t>3</a:t>
            </a:r>
            <a:r>
              <a:rPr sz="1784" spc="149">
                <a:latin typeface="Times New Roman"/>
                <a:cs typeface="Times New Roman"/>
              </a:rPr>
              <a:t>)(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i="1" spc="222" baseline="41666">
                <a:latin typeface="Times New Roman"/>
                <a:cs typeface="Times New Roman"/>
              </a:rPr>
              <a:t>−</a:t>
            </a:r>
            <a:r>
              <a:rPr sz="1784" spc="222" baseline="41666">
                <a:latin typeface="Times New Roman"/>
                <a:cs typeface="Times New Roman"/>
              </a:rPr>
              <a:t>1</a:t>
            </a:r>
            <a:r>
              <a:rPr sz="1784" spc="149">
                <a:latin typeface="Times New Roman"/>
                <a:cs typeface="Times New Roman"/>
              </a:rPr>
              <a:t>)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94C9BA7E-6CA9-DE45-3603-69E1C9A1103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AA6D09D8-E972-285E-0CA6-3E67A50D56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23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  <p:extLst>
      <p:ext uri="{BB962C8B-B14F-4D97-AF65-F5344CB8AC3E}">
        <p14:creationId xmlns:p14="http://schemas.microsoft.com/office/powerpoint/2010/main" val="2026360444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6" y="498404"/>
            <a:ext cx="282302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180" b="1" spc="-20">
                <a:solidFill>
                  <a:srgbClr val="D41A2C"/>
                </a:solidFill>
                <a:latin typeface="Arial"/>
                <a:cs typeface="Arial"/>
              </a:rPr>
              <a:t>Solution</a:t>
            </a:r>
            <a:endParaRPr sz="218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140907" y="2949416"/>
            <a:ext cx="7906202" cy="359888"/>
          </a:xfrm>
          <a:custGeom>
            <a:avLst/>
            <a:gdLst/>
            <a:ahLst/>
            <a:cxnLst/>
            <a:rect l="l" t="t" r="r" b="b"/>
            <a:pathLst>
              <a:path w="3989704" h="181610">
                <a:moveTo>
                  <a:pt x="3938852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1200"/>
                </a:lnTo>
                <a:lnTo>
                  <a:pt x="3989652" y="181200"/>
                </a:lnTo>
                <a:lnTo>
                  <a:pt x="3989652" y="50800"/>
                </a:lnTo>
                <a:lnTo>
                  <a:pt x="3985644" y="31075"/>
                </a:lnTo>
                <a:lnTo>
                  <a:pt x="3974729" y="14922"/>
                </a:lnTo>
                <a:lnTo>
                  <a:pt x="3958576" y="4008"/>
                </a:lnTo>
                <a:lnTo>
                  <a:pt x="3938852" y="0"/>
                </a:lnTo>
                <a:close/>
              </a:path>
            </a:pathLst>
          </a:custGeom>
          <a:solidFill>
            <a:srgbClr val="D41A2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5" name="object 45"/>
          <p:cNvSpPr txBox="1"/>
          <p:nvPr/>
        </p:nvSpPr>
        <p:spPr>
          <a:xfrm>
            <a:off x="2216411" y="2447704"/>
            <a:ext cx="7332397" cy="821733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>
                <a:latin typeface="Arial"/>
                <a:cs typeface="Arial"/>
              </a:rPr>
              <a:t>Practice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using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Product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Rule.</a:t>
            </a:r>
            <a:r>
              <a:rPr sz="1784" spc="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simplify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verify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using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Sum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Rule:</a:t>
            </a:r>
            <a:endParaRPr sz="1784">
              <a:latin typeface="Arial"/>
              <a:cs typeface="Arial"/>
            </a:endParaRPr>
          </a:p>
          <a:p>
            <a:pPr marL="25168">
              <a:spcBef>
                <a:spcPts val="1655"/>
              </a:spcBef>
            </a:pPr>
            <a:r>
              <a:rPr sz="1982" spc="-2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982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140907" y="3283408"/>
            <a:ext cx="7906202" cy="707192"/>
            <a:chOff x="309193" y="1656905"/>
            <a:chExt cx="3989704" cy="356870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656905"/>
              <a:ext cx="3989652" cy="5060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09193" y="1701191"/>
              <a:ext cx="3989704" cy="312420"/>
            </a:xfrm>
            <a:custGeom>
              <a:avLst/>
              <a:gdLst/>
              <a:ahLst/>
              <a:cxnLst/>
              <a:rect l="l" t="t" r="r" b="b"/>
              <a:pathLst>
                <a:path w="3989704" h="312419">
                  <a:moveTo>
                    <a:pt x="3989652" y="0"/>
                  </a:moveTo>
                  <a:lnTo>
                    <a:pt x="0" y="0"/>
                  </a:lnTo>
                  <a:lnTo>
                    <a:pt x="0" y="261543"/>
                  </a:lnTo>
                  <a:lnTo>
                    <a:pt x="4008" y="281267"/>
                  </a:lnTo>
                  <a:lnTo>
                    <a:pt x="14922" y="297420"/>
                  </a:lnTo>
                  <a:lnTo>
                    <a:pt x="31075" y="308335"/>
                  </a:lnTo>
                  <a:lnTo>
                    <a:pt x="50800" y="312343"/>
                  </a:lnTo>
                  <a:lnTo>
                    <a:pt x="3938852" y="312343"/>
                  </a:lnTo>
                  <a:lnTo>
                    <a:pt x="3958576" y="308335"/>
                  </a:lnTo>
                  <a:lnTo>
                    <a:pt x="3974729" y="297420"/>
                  </a:lnTo>
                  <a:lnTo>
                    <a:pt x="3985644" y="281267"/>
                  </a:lnTo>
                  <a:lnTo>
                    <a:pt x="3989652" y="261543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49" name="object 49"/>
            <p:cNvSpPr/>
            <p:nvPr/>
          </p:nvSpPr>
          <p:spPr>
            <a:xfrm>
              <a:off x="1964613" y="1863407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974" y="0"/>
                  </a:lnTo>
                </a:path>
              </a:pathLst>
            </a:custGeom>
            <a:ln w="48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396205" y="3651238"/>
            <a:ext cx="302004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i="1" spc="89">
                <a:latin typeface="Times New Roman"/>
                <a:cs typeface="Times New Roman"/>
              </a:rPr>
              <a:t>dx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11610" y="3498197"/>
            <a:ext cx="1460943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2675" i="1" baseline="37037">
                <a:latin typeface="Times New Roman"/>
                <a:cs typeface="Times New Roman"/>
              </a:rPr>
              <a:t>d</a:t>
            </a:r>
            <a:r>
              <a:rPr sz="2675" i="1" spc="535" baseline="37037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(2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222" baseline="41666">
                <a:latin typeface="Times New Roman"/>
                <a:cs typeface="Times New Roman"/>
              </a:rPr>
              <a:t>3</a:t>
            </a:r>
            <a:r>
              <a:rPr sz="1784" spc="149">
                <a:latin typeface="Times New Roman"/>
                <a:cs typeface="Times New Roman"/>
              </a:rPr>
              <a:t>)(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i="1" spc="222" baseline="41666">
                <a:latin typeface="Times New Roman"/>
                <a:cs typeface="Times New Roman"/>
              </a:rPr>
              <a:t>−</a:t>
            </a:r>
            <a:r>
              <a:rPr sz="1784" spc="222" baseline="41666">
                <a:latin typeface="Times New Roman"/>
                <a:cs typeface="Times New Roman"/>
              </a:rPr>
              <a:t>1</a:t>
            </a:r>
            <a:r>
              <a:rPr sz="1784" spc="149">
                <a:latin typeface="Times New Roman"/>
                <a:cs typeface="Times New Roman"/>
              </a:rPr>
              <a:t>)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24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6DD2C92-42A5-4D65-A195-A9E8A77D5C3A}"/>
                  </a:ext>
                </a:extLst>
              </p14:cNvPr>
              <p14:cNvContentPartPr/>
              <p14:nvPr/>
            </p14:nvContentPartPr>
            <p14:xfrm>
              <a:off x="2372181" y="4307435"/>
              <a:ext cx="525600" cy="882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6DD2C92-42A5-4D65-A195-A9E8A77D5C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6701" y="4291955"/>
                <a:ext cx="556200" cy="9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6B7D83-FD25-9A90-8A51-12E081BF07F5}"/>
                  </a:ext>
                </a:extLst>
              </p14:cNvPr>
              <p14:cNvContentPartPr/>
              <p14:nvPr/>
            </p14:nvContentPartPr>
            <p14:xfrm>
              <a:off x="3071661" y="4225355"/>
              <a:ext cx="1386000" cy="799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6B7D83-FD25-9A90-8A51-12E081BF07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6185" y="4209875"/>
                <a:ext cx="1416592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E84AF7A-344D-5EDB-7A08-CAB32934585C}"/>
                  </a:ext>
                </a:extLst>
              </p14:cNvPr>
              <p14:cNvContentPartPr/>
              <p14:nvPr/>
            </p14:nvContentPartPr>
            <p14:xfrm>
              <a:off x="4943301" y="4390235"/>
              <a:ext cx="447480" cy="345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E84AF7A-344D-5EDB-7A08-CAB3293458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7809" y="4374755"/>
                <a:ext cx="478105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9544B7-C2B4-2C79-95AF-1ED121FFDCF8}"/>
                  </a:ext>
                </a:extLst>
              </p14:cNvPr>
              <p14:cNvContentPartPr/>
              <p14:nvPr/>
            </p14:nvContentPartPr>
            <p14:xfrm>
              <a:off x="5609661" y="4151555"/>
              <a:ext cx="173160" cy="913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9544B7-C2B4-2C79-95AF-1ED121FFDC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4149" y="4136075"/>
                <a:ext cx="203824" cy="9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DF15837-AFC7-0671-6241-8D5585865F59}"/>
                  </a:ext>
                </a:extLst>
              </p14:cNvPr>
              <p14:cNvContentPartPr/>
              <p14:nvPr/>
            </p14:nvContentPartPr>
            <p14:xfrm>
              <a:off x="6103581" y="4488515"/>
              <a:ext cx="282600" cy="214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DF15837-AFC7-0671-6241-8D5585865F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88101" y="4473035"/>
                <a:ext cx="3132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86A583C-1412-BBF0-A6F1-8F406FD87583}"/>
                  </a:ext>
                </a:extLst>
              </p14:cNvPr>
              <p14:cNvContentPartPr/>
              <p14:nvPr/>
            </p14:nvContentPartPr>
            <p14:xfrm>
              <a:off x="6683901" y="4076675"/>
              <a:ext cx="2508840" cy="1027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86A583C-1412-BBF0-A6F1-8F406FD875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68423" y="4061200"/>
                <a:ext cx="2539436" cy="1057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E2812C9-3916-5642-094D-00067C60C3BC}"/>
                  </a:ext>
                </a:extLst>
              </p14:cNvPr>
              <p14:cNvContentPartPr/>
              <p14:nvPr/>
            </p14:nvContentPartPr>
            <p14:xfrm>
              <a:off x="9545181" y="4241195"/>
              <a:ext cx="486720" cy="3758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E2812C9-3916-5642-094D-00067C60C3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9690" y="4225715"/>
                <a:ext cx="517343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21C0780-8E8C-AA0D-16A5-F59A80C23517}"/>
                  </a:ext>
                </a:extLst>
              </p14:cNvPr>
              <p14:cNvContentPartPr/>
              <p14:nvPr/>
            </p14:nvContentPartPr>
            <p14:xfrm>
              <a:off x="9419901" y="4303835"/>
              <a:ext cx="243360" cy="500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21C0780-8E8C-AA0D-16A5-F59A80C235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04421" y="4288344"/>
                <a:ext cx="273960" cy="53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92A97D9-23EA-CE67-C955-689946770835}"/>
                  </a:ext>
                </a:extLst>
              </p14:cNvPr>
              <p14:cNvContentPartPr/>
              <p14:nvPr/>
            </p14:nvContentPartPr>
            <p14:xfrm>
              <a:off x="10007781" y="3904955"/>
              <a:ext cx="1928880" cy="11980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92A97D9-23EA-CE67-C955-6899467708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92304" y="3889475"/>
                <a:ext cx="1959474" cy="12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86347BE-AF4A-935B-BD55-6E22BCF17C7F}"/>
                  </a:ext>
                </a:extLst>
              </p14:cNvPr>
              <p14:cNvContentPartPr/>
              <p14:nvPr/>
            </p14:nvContentPartPr>
            <p14:xfrm>
              <a:off x="6291861" y="5613155"/>
              <a:ext cx="243360" cy="1256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86347BE-AF4A-935B-BD55-6E22BCF17C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76381" y="5597719"/>
                <a:ext cx="273960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9CAD3F3-0236-9D7E-A81B-F77E5A75A2DB}"/>
                  </a:ext>
                </a:extLst>
              </p14:cNvPr>
              <p14:cNvContentPartPr/>
              <p14:nvPr/>
            </p14:nvContentPartPr>
            <p14:xfrm>
              <a:off x="8126421" y="5464115"/>
              <a:ext cx="125640" cy="2984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9CAD3F3-0236-9D7E-A81B-F77E5A75A2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10941" y="5448635"/>
                <a:ext cx="1562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8C7E0E-748A-61D9-4E84-CADBD8285607}"/>
                  </a:ext>
                </a:extLst>
              </p14:cNvPr>
              <p14:cNvContentPartPr/>
              <p14:nvPr/>
            </p14:nvContentPartPr>
            <p14:xfrm>
              <a:off x="6973701" y="5291675"/>
              <a:ext cx="988560" cy="4316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8C7E0E-748A-61D9-4E84-CADBD828560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58215" y="5276195"/>
                <a:ext cx="1019171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59985E8-4FAF-C048-E668-819DDBA75E88}"/>
                  </a:ext>
                </a:extLst>
              </p14:cNvPr>
              <p14:cNvContentPartPr/>
              <p14:nvPr/>
            </p14:nvContentPartPr>
            <p14:xfrm>
              <a:off x="8581101" y="5440715"/>
              <a:ext cx="102240" cy="2336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59985E8-4FAF-C048-E668-819DDBA75E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5621" y="5425259"/>
                <a:ext cx="132840" cy="26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973658C-889C-5072-E8D7-69F721378088}"/>
                  </a:ext>
                </a:extLst>
              </p14:cNvPr>
              <p14:cNvContentPartPr/>
              <p14:nvPr/>
            </p14:nvContentPartPr>
            <p14:xfrm>
              <a:off x="8839581" y="5401475"/>
              <a:ext cx="86760" cy="1648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973658C-889C-5072-E8D7-69F72137808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24036" y="5386029"/>
                <a:ext cx="117488" cy="19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DF2C499-E083-78E5-1404-15263410DC37}"/>
                  </a:ext>
                </a:extLst>
              </p14:cNvPr>
              <p14:cNvContentPartPr/>
              <p14:nvPr/>
            </p14:nvContentPartPr>
            <p14:xfrm>
              <a:off x="8816181" y="5432795"/>
              <a:ext cx="118080" cy="1494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DF2C499-E083-78E5-1404-15263410DC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00701" y="5417315"/>
                <a:ext cx="1486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02E289B-A037-9249-AE0D-EC0236AEE143}"/>
                  </a:ext>
                </a:extLst>
              </p14:cNvPr>
              <p14:cNvContentPartPr/>
              <p14:nvPr/>
            </p14:nvContentPartPr>
            <p14:xfrm>
              <a:off x="8972781" y="5213195"/>
              <a:ext cx="361080" cy="5648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02E289B-A037-9249-AE0D-EC0236AEE1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57301" y="5197715"/>
                <a:ext cx="39168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3B0419D-0398-B0E5-1E21-6248E4DC1A55}"/>
                  </a:ext>
                </a:extLst>
              </p14:cNvPr>
              <p14:cNvContentPartPr/>
              <p14:nvPr/>
            </p14:nvContentPartPr>
            <p14:xfrm>
              <a:off x="9383901" y="5252435"/>
              <a:ext cx="561240" cy="3844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3B0419D-0398-B0E5-1E21-6248E4DC1A5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68421" y="5236955"/>
                <a:ext cx="5918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50647E7-145E-C94D-2BE5-1FA4E99036B5}"/>
                  </a:ext>
                </a:extLst>
              </p14:cNvPr>
              <p14:cNvContentPartPr/>
              <p14:nvPr/>
            </p14:nvContentPartPr>
            <p14:xfrm>
              <a:off x="9725541" y="5173955"/>
              <a:ext cx="745200" cy="5490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50647E7-145E-C94D-2BE5-1FA4E99036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10061" y="5158475"/>
                <a:ext cx="77580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EB9B0EA-BC43-32B7-00F3-92B0E96F577C}"/>
                  </a:ext>
                </a:extLst>
              </p14:cNvPr>
              <p14:cNvContentPartPr/>
              <p14:nvPr/>
            </p14:nvContentPartPr>
            <p14:xfrm>
              <a:off x="10219461" y="5628635"/>
              <a:ext cx="212040" cy="237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EB9B0EA-BC43-32B7-00F3-92B0E96F577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03981" y="5613155"/>
                <a:ext cx="2426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9AA0EF6-8CF7-7288-ED4A-E03305B90626}"/>
                  </a:ext>
                </a:extLst>
              </p14:cNvPr>
              <p14:cNvContentPartPr/>
              <p14:nvPr/>
            </p14:nvContentPartPr>
            <p14:xfrm>
              <a:off x="10745421" y="5322995"/>
              <a:ext cx="391680" cy="2905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9AA0EF6-8CF7-7288-ED4A-E03305B9062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729927" y="5307496"/>
                <a:ext cx="422308" cy="321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78961C7-C016-28C5-7A0E-78123925CDFA}"/>
                  </a:ext>
                </a:extLst>
              </p14:cNvPr>
              <p14:cNvContentPartPr/>
              <p14:nvPr/>
            </p14:nvContentPartPr>
            <p14:xfrm>
              <a:off x="11297661" y="5322995"/>
              <a:ext cx="513360" cy="243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78961C7-C016-28C5-7A0E-78123925CDF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282181" y="5307515"/>
                <a:ext cx="5439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32E3D5F-BF16-E7E3-CD03-7DA62DF3516A}"/>
                  </a:ext>
                </a:extLst>
              </p14:cNvPr>
              <p14:cNvContentPartPr/>
              <p14:nvPr/>
            </p14:nvContentPartPr>
            <p14:xfrm>
              <a:off x="10054941" y="5989355"/>
              <a:ext cx="399960" cy="3060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32E3D5F-BF16-E7E3-CD03-7DA62DF3516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039475" y="5973875"/>
                <a:ext cx="430532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2CA0410-46F8-83B1-F5FF-B0C3575D7530}"/>
                  </a:ext>
                </a:extLst>
              </p14:cNvPr>
              <p14:cNvContentPartPr/>
              <p14:nvPr/>
            </p14:nvContentPartPr>
            <p14:xfrm>
              <a:off x="9623661" y="6161795"/>
              <a:ext cx="204120" cy="94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2CA0410-46F8-83B1-F5FF-B0C3575D753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08208" y="6146256"/>
                <a:ext cx="234666" cy="125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5B88C0D-E8D8-1788-136F-09C78443C974}"/>
                  </a:ext>
                </a:extLst>
              </p14:cNvPr>
              <p14:cNvContentPartPr/>
              <p14:nvPr/>
            </p14:nvContentPartPr>
            <p14:xfrm>
              <a:off x="4826301" y="4194035"/>
              <a:ext cx="741240" cy="11257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5B88C0D-E8D8-1788-136F-09C78443C9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10821" y="4178555"/>
                <a:ext cx="771840" cy="11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2075AD-1ED8-3771-2B1C-15D1625FC651}"/>
                  </a:ext>
                </a:extLst>
              </p14:cNvPr>
              <p14:cNvContentPartPr/>
              <p14:nvPr/>
            </p14:nvContentPartPr>
            <p14:xfrm>
              <a:off x="9858381" y="5636555"/>
              <a:ext cx="854640" cy="1019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2075AD-1ED8-3771-2B1C-15D1625FC65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47581" y="5625751"/>
                <a:ext cx="875880" cy="1041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FC6E715-6BB5-9FEA-5550-AF1886C7AE87}"/>
                  </a:ext>
                </a:extLst>
              </p14:cNvPr>
              <p14:cNvContentPartPr/>
              <p14:nvPr/>
            </p14:nvContentPartPr>
            <p14:xfrm>
              <a:off x="5202141" y="5393555"/>
              <a:ext cx="4334400" cy="12938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FC6E715-6BB5-9FEA-5550-AF1886C7AE8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86662" y="5378075"/>
                <a:ext cx="4364997" cy="13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D8642AF-8AD7-1BC0-B4A6-4C7F75DE7EA1}"/>
                  </a:ext>
                </a:extLst>
              </p14:cNvPr>
              <p14:cNvContentPartPr/>
              <p14:nvPr/>
            </p14:nvContentPartPr>
            <p14:xfrm>
              <a:off x="5061021" y="5377715"/>
              <a:ext cx="313920" cy="1483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D8642AF-8AD7-1BC0-B4A6-4C7F75DE7EA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45559" y="5362235"/>
                <a:ext cx="344485" cy="178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691879" y="498403"/>
            <a:ext cx="7904946" cy="122486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0335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The</a:t>
            </a:r>
            <a:r>
              <a:rPr sz="2180" b="1" spc="-11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Chain</a:t>
            </a:r>
            <a:r>
              <a:rPr sz="2180" b="1" spc="-10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Rule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2011"/>
              </a:spcBef>
            </a:pPr>
            <a:endParaRPr sz="2180">
              <a:latin typeface="Arial"/>
              <a:cs typeface="Arial"/>
            </a:endParaRPr>
          </a:p>
          <a:p>
            <a:pPr marL="1010479" indent="-229025">
              <a:buClr>
                <a:srgbClr val="D41A2C"/>
              </a:buClr>
              <a:buFont typeface="Menlo"/>
              <a:buChar char="•"/>
              <a:tabLst>
                <a:tab pos="1010479" algn="l"/>
              </a:tabLst>
            </a:pPr>
            <a:r>
              <a:rPr sz="1784">
                <a:latin typeface="Arial"/>
                <a:cs typeface="Arial"/>
              </a:rPr>
              <a:t>Our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final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rule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allows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take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more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complex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functions</a:t>
            </a:r>
            <a:endParaRPr sz="1784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50768" y="1904445"/>
            <a:ext cx="82421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595214" algn="l"/>
              </a:tabLst>
            </a:pPr>
            <a:r>
              <a:rPr sz="1189" i="1" spc="178">
                <a:latin typeface="Times New Roman"/>
                <a:cs typeface="Times New Roman"/>
              </a:rPr>
              <a:t>dx</a:t>
            </a:r>
            <a:r>
              <a:rPr sz="1189" i="1">
                <a:latin typeface="Times New Roman"/>
                <a:cs typeface="Times New Roman"/>
              </a:rPr>
              <a:t>	</a:t>
            </a: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98015" y="1752668"/>
            <a:ext cx="7589101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04528" indent="-229025">
              <a:spcBef>
                <a:spcPts val="188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r>
              <a:rPr sz="1784">
                <a:latin typeface="Arial"/>
                <a:cs typeface="Arial"/>
              </a:rPr>
              <a:t>For</a:t>
            </a:r>
            <a:r>
              <a:rPr sz="1784" spc="-20">
                <a:latin typeface="Arial"/>
                <a:cs typeface="Arial"/>
              </a:rPr>
              <a:t> example,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suppose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want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find</a:t>
            </a:r>
            <a:r>
              <a:rPr sz="1784" spc="226">
                <a:latin typeface="Arial"/>
                <a:cs typeface="Arial"/>
              </a:rPr>
              <a:t> </a:t>
            </a:r>
            <a:r>
              <a:rPr sz="1784" i="1" u="sng" spc="-176" baseline="3703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22" baseline="3703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df</a:t>
            </a:r>
            <a:r>
              <a:rPr sz="1784" i="1" spc="1025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297">
                <a:latin typeface="Times New Roman"/>
                <a:cs typeface="Times New Roman"/>
              </a:rPr>
              <a:t> </a:t>
            </a:r>
            <a:r>
              <a:rPr sz="1784" i="1" u="sng" spc="28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49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(2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4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74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1)</a:t>
            </a:r>
            <a:r>
              <a:rPr sz="1784" baseline="37037">
                <a:latin typeface="Times New Roman"/>
                <a:cs typeface="Times New Roman"/>
              </a:rPr>
              <a:t>4</a:t>
            </a:r>
            <a:r>
              <a:rPr sz="1784">
                <a:latin typeface="Arial"/>
                <a:cs typeface="Arial"/>
              </a:rPr>
              <a:t>,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what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would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we</a:t>
            </a:r>
            <a:endParaRPr sz="1784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72848" y="1948234"/>
            <a:ext cx="7502274" cy="1268868"/>
          </a:xfrm>
          <a:prstGeom prst="rect">
            <a:avLst/>
          </a:prstGeom>
        </p:spPr>
        <p:txBody>
          <a:bodyPr vert="horz" wrap="square" lIns="0" tIns="103183" rIns="0" bIns="0" rtlCol="0">
            <a:spAutoFit/>
          </a:bodyPr>
          <a:lstStyle/>
          <a:p>
            <a:pPr marL="332212">
              <a:spcBef>
                <a:spcPts val="811"/>
              </a:spcBef>
            </a:pPr>
            <a:r>
              <a:rPr sz="1784" spc="-50">
                <a:latin typeface="Arial"/>
                <a:cs typeface="Arial"/>
              </a:rPr>
              <a:t>do?</a:t>
            </a:r>
            <a:endParaRPr sz="1784">
              <a:latin typeface="Arial"/>
              <a:cs typeface="Arial"/>
            </a:endParaRPr>
          </a:p>
          <a:p>
            <a:pPr marL="329695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329695" algn="l"/>
              </a:tabLst>
            </a:pPr>
            <a:r>
              <a:rPr sz="1784">
                <a:latin typeface="Arial"/>
                <a:cs typeface="Arial"/>
              </a:rPr>
              <a:t>Note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that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express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2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set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nested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functions.</a:t>
            </a:r>
            <a:r>
              <a:rPr sz="1784" spc="79">
                <a:latin typeface="Arial"/>
                <a:cs typeface="Arial"/>
              </a:rPr>
              <a:t> </a:t>
            </a:r>
            <a:r>
              <a:rPr sz="1784" spc="-40">
                <a:latin typeface="Arial"/>
                <a:cs typeface="Arial"/>
              </a:rPr>
              <a:t>Call</a:t>
            </a:r>
            <a:endParaRPr sz="1784">
              <a:latin typeface="Arial"/>
              <a:cs typeface="Arial"/>
            </a:endParaRPr>
          </a:p>
          <a:p>
            <a:pPr marL="332212" marR="85570">
              <a:lnSpc>
                <a:spcPct val="101000"/>
              </a:lnSpc>
            </a:pPr>
            <a:r>
              <a:rPr sz="1784" i="1" spc="119">
                <a:latin typeface="Times New Roman"/>
                <a:cs typeface="Times New Roman"/>
              </a:rPr>
              <a:t>g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89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2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1</a:t>
            </a:r>
            <a:r>
              <a:rPr sz="1784">
                <a:latin typeface="Arial"/>
                <a:cs typeface="Arial"/>
              </a:rPr>
              <a:t>,</a:t>
            </a:r>
            <a:r>
              <a:rPr sz="1784" spc="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then</a:t>
            </a:r>
            <a:r>
              <a:rPr sz="1784" spc="1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4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8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g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176" baseline="37037">
                <a:latin typeface="Times New Roman"/>
                <a:cs typeface="Times New Roman"/>
              </a:rPr>
              <a:t>4</a:t>
            </a:r>
            <a:r>
              <a:rPr sz="1784" spc="476" baseline="37037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(i.e.</a:t>
            </a:r>
            <a:r>
              <a:rPr sz="1784" spc="139">
                <a:latin typeface="Arial"/>
                <a:cs typeface="Arial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g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59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nested</a:t>
            </a:r>
            <a:r>
              <a:rPr sz="1784" spc="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within</a:t>
            </a:r>
            <a:r>
              <a:rPr sz="1784" spc="2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48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(</a:t>
            </a:r>
            <a:r>
              <a:rPr sz="1784" i="1">
                <a:latin typeface="Times New Roman"/>
                <a:cs typeface="Times New Roman"/>
              </a:rPr>
              <a:t>x</a:t>
            </a:r>
            <a:r>
              <a:rPr sz="1784">
                <a:latin typeface="Times New Roman"/>
                <a:cs typeface="Times New Roman"/>
              </a:rPr>
              <a:t>)</a:t>
            </a:r>
            <a:r>
              <a:rPr sz="1784">
                <a:latin typeface="Arial"/>
                <a:cs typeface="Arial"/>
              </a:rPr>
              <a:t>).</a:t>
            </a:r>
            <a:r>
              <a:rPr sz="1784" spc="13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Start </a:t>
            </a:r>
            <a:r>
              <a:rPr sz="1784">
                <a:latin typeface="Arial"/>
                <a:cs typeface="Arial"/>
              </a:rPr>
              <a:t>here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find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with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respect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i="1" spc="-50">
                <a:latin typeface="Times New Roman"/>
                <a:cs typeface="Times New Roman"/>
              </a:rPr>
              <a:t>g</a:t>
            </a:r>
            <a:r>
              <a:rPr sz="1784" spc="-50">
                <a:latin typeface="Arial"/>
                <a:cs typeface="Arial"/>
              </a:rPr>
              <a:t>: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140907" y="3424619"/>
            <a:ext cx="7906202" cy="744942"/>
            <a:chOff x="309193" y="1728164"/>
            <a:chExt cx="3989704" cy="375920"/>
          </a:xfrm>
        </p:grpSpPr>
        <p:sp>
          <p:nvSpPr>
            <p:cNvPr id="48" name="object 48"/>
            <p:cNvSpPr/>
            <p:nvPr/>
          </p:nvSpPr>
          <p:spPr>
            <a:xfrm>
              <a:off x="309193" y="1728164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797900"/>
              <a:ext cx="3989652" cy="5060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9193" y="1842179"/>
              <a:ext cx="3989704" cy="261620"/>
            </a:xfrm>
            <a:custGeom>
              <a:avLst/>
              <a:gdLst/>
              <a:ahLst/>
              <a:cxnLst/>
              <a:rect l="l" t="t" r="r" b="b"/>
              <a:pathLst>
                <a:path w="3989704" h="261619">
                  <a:moveTo>
                    <a:pt x="3989652" y="0"/>
                  </a:moveTo>
                  <a:lnTo>
                    <a:pt x="0" y="0"/>
                  </a:lnTo>
                  <a:lnTo>
                    <a:pt x="0" y="210711"/>
                  </a:lnTo>
                  <a:lnTo>
                    <a:pt x="4008" y="230436"/>
                  </a:lnTo>
                  <a:lnTo>
                    <a:pt x="14922" y="246589"/>
                  </a:lnTo>
                  <a:lnTo>
                    <a:pt x="31075" y="257503"/>
                  </a:lnTo>
                  <a:lnTo>
                    <a:pt x="50800" y="261511"/>
                  </a:lnTo>
                  <a:lnTo>
                    <a:pt x="3938852" y="261511"/>
                  </a:lnTo>
                  <a:lnTo>
                    <a:pt x="3958576" y="257503"/>
                  </a:lnTo>
                  <a:lnTo>
                    <a:pt x="3974729" y="246589"/>
                  </a:lnTo>
                  <a:lnTo>
                    <a:pt x="3985644" y="230436"/>
                  </a:lnTo>
                  <a:lnTo>
                    <a:pt x="3989652" y="210711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405147" y="3658860"/>
            <a:ext cx="1288549" cy="20720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spc="176" baseline="-18518">
                <a:latin typeface="Times New Roman"/>
                <a:cs typeface="Times New Roman"/>
              </a:rPr>
              <a:t>4</a:t>
            </a:r>
            <a:r>
              <a:rPr sz="1784" spc="1100" baseline="-18518">
                <a:latin typeface="Times New Roman"/>
                <a:cs typeface="Times New Roman"/>
              </a:rPr>
              <a:t> </a:t>
            </a:r>
            <a:r>
              <a:rPr sz="1189">
                <a:latin typeface="Arial"/>
                <a:cs typeface="Arial"/>
              </a:rPr>
              <a:t>Use</a:t>
            </a:r>
            <a:r>
              <a:rPr sz="1189" spc="-20">
                <a:latin typeface="Arial"/>
                <a:cs typeface="Arial"/>
              </a:rPr>
              <a:t> power </a:t>
            </a:r>
            <a:r>
              <a:rPr sz="1189" spc="-40">
                <a:latin typeface="Arial"/>
                <a:cs typeface="Arial"/>
              </a:rPr>
              <a:t>rule</a:t>
            </a:r>
            <a:endParaRPr sz="1189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828087" y="3699354"/>
            <a:ext cx="21769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49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89" i="1" u="sng" spc="99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df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66077" y="3724098"/>
            <a:ext cx="3842995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8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g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941">
                <a:latin typeface="Times New Roman"/>
                <a:cs typeface="Times New Roman"/>
              </a:rPr>
              <a:t> </a:t>
            </a:r>
            <a:r>
              <a:rPr sz="1784" i="1" spc="-69">
                <a:latin typeface="Menlo"/>
                <a:cs typeface="Menlo"/>
              </a:rPr>
              <a:t>−−−−−−−−→</a:t>
            </a:r>
            <a:r>
              <a:rPr sz="1784" i="1" spc="-307">
                <a:latin typeface="Menlo"/>
                <a:cs typeface="Menlo"/>
              </a:rPr>
              <a:t> </a:t>
            </a:r>
            <a:r>
              <a:rPr sz="1784" i="1" spc="206" baseline="-27777">
                <a:latin typeface="Times New Roman"/>
                <a:cs typeface="Times New Roman"/>
              </a:rPr>
              <a:t>dg</a:t>
            </a:r>
            <a:r>
              <a:rPr sz="1784" i="1" spc="773" baseline="-2777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59">
                <a:latin typeface="Times New Roman"/>
                <a:cs typeface="Times New Roman"/>
              </a:rPr>
              <a:t>4</a:t>
            </a:r>
            <a:r>
              <a:rPr sz="1784" i="1" spc="59">
                <a:latin typeface="Times New Roman"/>
                <a:cs typeface="Times New Roman"/>
              </a:rPr>
              <a:t>g</a:t>
            </a:r>
            <a:r>
              <a:rPr sz="1784" spc="59">
                <a:latin typeface="Times New Roman"/>
                <a:cs typeface="Times New Roman"/>
              </a:rPr>
              <a:t>(</a:t>
            </a:r>
            <a:r>
              <a:rPr sz="1784" i="1" spc="59">
                <a:latin typeface="Times New Roman"/>
                <a:cs typeface="Times New Roman"/>
              </a:rPr>
              <a:t>x</a:t>
            </a:r>
            <a:r>
              <a:rPr sz="1784" spc="59">
                <a:latin typeface="Times New Roman"/>
                <a:cs typeface="Times New Roman"/>
              </a:rPr>
              <a:t>)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07372" y="3703455"/>
            <a:ext cx="14345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20">
                <a:latin typeface="Times New Roman"/>
                <a:cs typeface="Times New Roman"/>
              </a:rPr>
              <a:t>3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48349" y="4242563"/>
            <a:ext cx="7039202" cy="560210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2934" marR="10067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256707" algn="l"/>
              </a:tabLst>
            </a:pPr>
            <a:r>
              <a:rPr sz="1784" spc="-40">
                <a:latin typeface="Arial"/>
                <a:cs typeface="Arial"/>
              </a:rPr>
              <a:t>Now,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since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g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4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40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59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74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1</a:t>
            </a:r>
            <a:r>
              <a:rPr sz="1784" spc="3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also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function,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should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also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take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the 	</a:t>
            </a:r>
            <a:r>
              <a:rPr sz="1784" spc="-20">
                <a:latin typeface="Arial"/>
                <a:cs typeface="Arial"/>
              </a:rPr>
              <a:t>derivative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g</a:t>
            </a:r>
            <a:r>
              <a:rPr sz="1784" spc="119">
                <a:latin typeface="Times New Roman"/>
                <a:cs typeface="Times New Roman"/>
              </a:rPr>
              <a:t>(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spc="119">
                <a:latin typeface="Times New Roman"/>
                <a:cs typeface="Times New Roman"/>
              </a:rPr>
              <a:t>)</a:t>
            </a:r>
            <a:r>
              <a:rPr sz="1784" spc="3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with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respect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 i="1" spc="59">
                <a:latin typeface="Times New Roman"/>
                <a:cs typeface="Times New Roman"/>
              </a:rPr>
              <a:t>x</a:t>
            </a:r>
            <a:r>
              <a:rPr sz="1784" spc="59">
                <a:latin typeface="Arial"/>
                <a:cs typeface="Arial"/>
              </a:rPr>
              <a:t>: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140907" y="5025013"/>
            <a:ext cx="7906202" cy="645533"/>
            <a:chOff x="309193" y="2535770"/>
            <a:chExt cx="3989704" cy="325755"/>
          </a:xfrm>
        </p:grpSpPr>
        <p:sp>
          <p:nvSpPr>
            <p:cNvPr id="57" name="object 57"/>
            <p:cNvSpPr/>
            <p:nvPr/>
          </p:nvSpPr>
          <p:spPr>
            <a:xfrm>
              <a:off x="309193" y="2535770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193" y="2605506"/>
              <a:ext cx="3989652" cy="5060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09193" y="2649787"/>
              <a:ext cx="3989704" cy="212090"/>
            </a:xfrm>
            <a:custGeom>
              <a:avLst/>
              <a:gdLst/>
              <a:ahLst/>
              <a:cxnLst/>
              <a:rect l="l" t="t" r="r" b="b"/>
              <a:pathLst>
                <a:path w="3989704" h="212089">
                  <a:moveTo>
                    <a:pt x="3989652" y="0"/>
                  </a:moveTo>
                  <a:lnTo>
                    <a:pt x="0" y="0"/>
                  </a:lnTo>
                  <a:lnTo>
                    <a:pt x="0" y="160735"/>
                  </a:lnTo>
                  <a:lnTo>
                    <a:pt x="4008" y="180460"/>
                  </a:lnTo>
                  <a:lnTo>
                    <a:pt x="14922" y="196613"/>
                  </a:lnTo>
                  <a:lnTo>
                    <a:pt x="31075" y="207527"/>
                  </a:lnTo>
                  <a:lnTo>
                    <a:pt x="50800" y="211535"/>
                  </a:lnTo>
                  <a:lnTo>
                    <a:pt x="3938852" y="211535"/>
                  </a:lnTo>
                  <a:lnTo>
                    <a:pt x="3958576" y="207527"/>
                  </a:lnTo>
                  <a:lnTo>
                    <a:pt x="3974729" y="196613"/>
                  </a:lnTo>
                  <a:lnTo>
                    <a:pt x="3985644" y="180460"/>
                  </a:lnTo>
                  <a:lnTo>
                    <a:pt x="3989652" y="160735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246511" y="5406505"/>
            <a:ext cx="82421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595214" algn="l"/>
              </a:tabLst>
            </a:pPr>
            <a:r>
              <a:rPr sz="1189" i="1" spc="178">
                <a:latin typeface="Times New Roman"/>
                <a:cs typeface="Times New Roman"/>
              </a:rPr>
              <a:t>dx</a:t>
            </a:r>
            <a:r>
              <a:rPr sz="1189" i="1">
                <a:latin typeface="Times New Roman"/>
                <a:cs typeface="Times New Roman"/>
              </a:rPr>
              <a:t>	</a:t>
            </a: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200252" y="5254701"/>
            <a:ext cx="2022164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u="sng" spc="206" baseline="3703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dg</a:t>
            </a:r>
            <a:r>
              <a:rPr sz="1784" i="1" spc="787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307">
                <a:latin typeface="Times New Roman"/>
                <a:cs typeface="Times New Roman"/>
              </a:rPr>
              <a:t> </a:t>
            </a:r>
            <a:r>
              <a:rPr sz="1784" i="1" u="sng" spc="297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6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87" baseline="32407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-4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664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1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2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25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0B08D2-7E48-8776-3488-48B00FF22D04}"/>
                  </a:ext>
                </a:extLst>
              </p14:cNvPr>
              <p14:cNvContentPartPr/>
              <p14:nvPr/>
            </p14:nvContentPartPr>
            <p14:xfrm>
              <a:off x="3061941" y="5221835"/>
              <a:ext cx="63000" cy="430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0B08D2-7E48-8776-3488-48B00FF22D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6549" y="5206355"/>
                <a:ext cx="93426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90EA9D-0F2D-FC0E-825A-B621B49C9E75}"/>
                  </a:ext>
                </a:extLst>
              </p14:cNvPr>
              <p14:cNvContentPartPr/>
              <p14:nvPr/>
            </p14:nvContentPartPr>
            <p14:xfrm>
              <a:off x="3657741" y="5236595"/>
              <a:ext cx="93600" cy="50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90EA9D-0F2D-FC0E-825A-B621B49C9E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42261" y="5221115"/>
                <a:ext cx="1242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018704-E5BC-F4BF-11E8-964C7CCAB479}"/>
                  </a:ext>
                </a:extLst>
              </p14:cNvPr>
              <p14:cNvContentPartPr/>
              <p14:nvPr/>
            </p14:nvContentPartPr>
            <p14:xfrm>
              <a:off x="1926141" y="6051995"/>
              <a:ext cx="1010880" cy="521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018704-E5BC-F4BF-11E8-964C7CCAB4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10661" y="6036515"/>
                <a:ext cx="104148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D78525-33B9-8544-13F0-6882B4B56A1B}"/>
                  </a:ext>
                </a:extLst>
              </p14:cNvPr>
              <p14:cNvContentPartPr/>
              <p14:nvPr/>
            </p14:nvContentPartPr>
            <p14:xfrm>
              <a:off x="3732621" y="5856875"/>
              <a:ext cx="525600" cy="916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D78525-33B9-8544-13F0-6882B4B56A1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17141" y="5841395"/>
                <a:ext cx="556200" cy="9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B67BB34-C4A6-1037-575B-713FF96C1D30}"/>
                  </a:ext>
                </a:extLst>
              </p14:cNvPr>
              <p14:cNvContentPartPr/>
              <p14:nvPr/>
            </p14:nvContentPartPr>
            <p14:xfrm>
              <a:off x="8345661" y="5958035"/>
              <a:ext cx="259200" cy="251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B67BB34-C4A6-1037-575B-713FF96C1D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30159" y="5942555"/>
                <a:ext cx="289843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C378D5E-E01B-969E-2C59-B9437FCC9C6F}"/>
                  </a:ext>
                </a:extLst>
              </p14:cNvPr>
              <p14:cNvContentPartPr/>
              <p14:nvPr/>
            </p14:nvContentPartPr>
            <p14:xfrm>
              <a:off x="7718541" y="5722955"/>
              <a:ext cx="384840" cy="674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C378D5E-E01B-969E-2C59-B9437FCC9C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03047" y="5707483"/>
                <a:ext cx="415469" cy="70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A4F5B95-EB19-CDFA-EC38-39E7F3264E1F}"/>
                  </a:ext>
                </a:extLst>
              </p14:cNvPr>
              <p14:cNvContentPartPr/>
              <p14:nvPr/>
            </p14:nvContentPartPr>
            <p14:xfrm>
              <a:off x="6252621" y="5856155"/>
              <a:ext cx="1278360" cy="5256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A4F5B95-EB19-CDFA-EC38-39E7F3264E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37141" y="5840675"/>
                <a:ext cx="13089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2A7DFC0-B840-71D3-4280-7277C58DF2C3}"/>
                  </a:ext>
                </a:extLst>
              </p14:cNvPr>
              <p14:cNvContentPartPr/>
              <p14:nvPr/>
            </p14:nvContentPartPr>
            <p14:xfrm>
              <a:off x="4512381" y="5793515"/>
              <a:ext cx="1387800" cy="682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2A7DFC0-B840-71D3-4280-7277C58DF2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96905" y="5778043"/>
                <a:ext cx="1418392" cy="712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83EE68C-624B-999C-3038-272748A9DDAC}"/>
                  </a:ext>
                </a:extLst>
              </p14:cNvPr>
              <p14:cNvContentPartPr/>
              <p14:nvPr/>
            </p14:nvContentPartPr>
            <p14:xfrm>
              <a:off x="9377061" y="5621075"/>
              <a:ext cx="1336320" cy="8154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83EE68C-624B-999C-3038-272748A9DDA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61581" y="5605602"/>
                <a:ext cx="1366920" cy="845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124033C-8597-9F35-325F-61D641ED5333}"/>
                  </a:ext>
                </a:extLst>
              </p14:cNvPr>
              <p14:cNvContentPartPr/>
              <p14:nvPr/>
            </p14:nvContentPartPr>
            <p14:xfrm>
              <a:off x="8816181" y="6099155"/>
              <a:ext cx="212040" cy="1101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124033C-8597-9F35-325F-61D641ED533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00701" y="6083675"/>
                <a:ext cx="242640" cy="1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560930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7" y="498404"/>
            <a:ext cx="204985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The</a:t>
            </a:r>
            <a:r>
              <a:rPr sz="2180" b="1" spc="-11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Chain</a:t>
            </a:r>
            <a:r>
              <a:rPr sz="2180" b="1" spc="-10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40">
                <a:solidFill>
                  <a:srgbClr val="D41A2C"/>
                </a:solidFill>
                <a:latin typeface="Arial"/>
                <a:cs typeface="Arial"/>
              </a:rPr>
              <a:t>Rule</a:t>
            </a:r>
            <a:endParaRPr sz="218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C1FBC-728A-A07B-393C-CC57E77F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7" y="1802011"/>
            <a:ext cx="11855220" cy="25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8687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EF811-F1B3-1584-4AE2-839DB0725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>
            <a:extLst>
              <a:ext uri="{FF2B5EF4-FFF2-40B4-BE49-F238E27FC236}">
                <a16:creationId xmlns:a16="http://schemas.microsoft.com/office/drawing/2014/main" id="{18FE155B-4E04-4704-66BD-5B71D633D404}"/>
              </a:ext>
            </a:extLst>
          </p:cNvPr>
          <p:cNvSpPr txBox="1"/>
          <p:nvPr/>
        </p:nvSpPr>
        <p:spPr>
          <a:xfrm>
            <a:off x="1691879" y="498403"/>
            <a:ext cx="7904946" cy="95030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0335">
              <a:spcBef>
                <a:spcPts val="178"/>
              </a:spcBef>
            </a:pPr>
            <a:r>
              <a:rPr lang="en-US" sz="2180" b="1">
                <a:solidFill>
                  <a:srgbClr val="D41A2C"/>
                </a:solidFill>
                <a:latin typeface="Arial"/>
                <a:cs typeface="Arial"/>
              </a:rPr>
              <a:t>The</a:t>
            </a:r>
            <a:r>
              <a:rPr lang="en-US" sz="2180" b="1" spc="-119">
                <a:solidFill>
                  <a:srgbClr val="D41A2C"/>
                </a:solidFill>
                <a:latin typeface="Arial"/>
                <a:cs typeface="Arial"/>
              </a:rPr>
              <a:t> General expression for the </a:t>
            </a:r>
            <a:r>
              <a:rPr lang="en-US" sz="2180" b="1">
                <a:solidFill>
                  <a:srgbClr val="D41A2C"/>
                </a:solidFill>
                <a:latin typeface="Arial"/>
                <a:cs typeface="Arial"/>
              </a:rPr>
              <a:t>Chain</a:t>
            </a:r>
            <a:r>
              <a:rPr lang="en-US" sz="2180" b="1" spc="-10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180" b="1" spc="-40">
                <a:solidFill>
                  <a:srgbClr val="D41A2C"/>
                </a:solidFill>
                <a:latin typeface="Arial"/>
                <a:cs typeface="Arial"/>
              </a:rPr>
              <a:t>Rule</a:t>
            </a:r>
            <a:endParaRPr lang="en-US" sz="2180">
              <a:latin typeface="Arial"/>
              <a:cs typeface="Arial"/>
            </a:endParaRPr>
          </a:p>
          <a:p>
            <a:pPr>
              <a:spcBef>
                <a:spcPts val="2011"/>
              </a:spcBef>
            </a:pPr>
            <a:endParaRPr lang="en-US" sz="2180">
              <a:latin typeface="Arial"/>
              <a:cs typeface="Arial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6A9CAB4A-4995-529D-670A-C2B33558C33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lang="en-US" spc="-2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07E8-A666-A977-7603-143F556F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23" y="1568450"/>
            <a:ext cx="5194300" cy="97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7F61B-A07B-3CA3-ACDF-E606FC85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602" y="2863851"/>
            <a:ext cx="6667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74849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6" y="498404"/>
            <a:ext cx="299487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Exponential</a:t>
            </a:r>
            <a:r>
              <a:rPr sz="2180" b="1" spc="-13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Functions</a:t>
            </a:r>
            <a:endParaRPr sz="218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140908" y="4919312"/>
            <a:ext cx="3768754" cy="637983"/>
            <a:chOff x="309193" y="2482430"/>
            <a:chExt cx="1901825" cy="321945"/>
          </a:xfrm>
        </p:grpSpPr>
        <p:sp>
          <p:nvSpPr>
            <p:cNvPr id="45" name="object 45"/>
            <p:cNvSpPr/>
            <p:nvPr/>
          </p:nvSpPr>
          <p:spPr>
            <a:xfrm>
              <a:off x="309193" y="2482430"/>
              <a:ext cx="1901825" cy="82550"/>
            </a:xfrm>
            <a:custGeom>
              <a:avLst/>
              <a:gdLst/>
              <a:ahLst/>
              <a:cxnLst/>
              <a:rect l="l" t="t" r="r" b="b"/>
              <a:pathLst>
                <a:path w="1901825" h="82550">
                  <a:moveTo>
                    <a:pt x="185082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901624" y="82384"/>
                  </a:lnTo>
                  <a:lnTo>
                    <a:pt x="1901624" y="50800"/>
                  </a:lnTo>
                  <a:lnTo>
                    <a:pt x="1897615" y="31075"/>
                  </a:lnTo>
                  <a:lnTo>
                    <a:pt x="1886701" y="14922"/>
                  </a:lnTo>
                  <a:lnTo>
                    <a:pt x="1870548" y="4008"/>
                  </a:lnTo>
                  <a:lnTo>
                    <a:pt x="1850823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2552166"/>
              <a:ext cx="1901624" cy="5060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09193" y="2596450"/>
              <a:ext cx="1901825" cy="208279"/>
            </a:xfrm>
            <a:custGeom>
              <a:avLst/>
              <a:gdLst/>
              <a:ahLst/>
              <a:cxnLst/>
              <a:rect l="l" t="t" r="r" b="b"/>
              <a:pathLst>
                <a:path w="1901825" h="208280">
                  <a:moveTo>
                    <a:pt x="1901624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1850823" y="207747"/>
                  </a:lnTo>
                  <a:lnTo>
                    <a:pt x="1870548" y="203739"/>
                  </a:lnTo>
                  <a:lnTo>
                    <a:pt x="1886701" y="192825"/>
                  </a:lnTo>
                  <a:lnTo>
                    <a:pt x="1897615" y="176672"/>
                  </a:lnTo>
                  <a:lnTo>
                    <a:pt x="1901624" y="156947"/>
                  </a:lnTo>
                  <a:lnTo>
                    <a:pt x="1901624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246510" y="5293304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71009" y="1524403"/>
            <a:ext cx="3588810" cy="3877593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529778" marR="122061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533553" algn="l"/>
              </a:tabLst>
            </a:pPr>
            <a:r>
              <a:rPr sz="1784" spc="-20">
                <a:solidFill>
                  <a:srgbClr val="006DB4"/>
                </a:solidFill>
                <a:latin typeface="Arial"/>
                <a:cs typeface="Arial"/>
                <a:hlinkClick r:id="rId4"/>
              </a:rPr>
              <a:t>Euler’s</a:t>
            </a:r>
            <a:r>
              <a:rPr sz="1784" spc="-30">
                <a:solidFill>
                  <a:srgbClr val="006DB4"/>
                </a:solidFill>
                <a:latin typeface="Arial"/>
                <a:cs typeface="Arial"/>
                <a:hlinkClick r:id="rId4"/>
              </a:rPr>
              <a:t> </a:t>
            </a:r>
            <a:r>
              <a:rPr sz="1784">
                <a:solidFill>
                  <a:srgbClr val="006DB4"/>
                </a:solidFill>
                <a:latin typeface="Arial"/>
                <a:cs typeface="Arial"/>
                <a:hlinkClick r:id="rId4"/>
              </a:rPr>
              <a:t>number</a:t>
            </a:r>
            <a:r>
              <a:rPr sz="1784">
                <a:latin typeface="Arial"/>
                <a:cs typeface="Arial"/>
              </a:rPr>
              <a:t>,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i="1">
                <a:latin typeface="Times New Roman"/>
                <a:cs typeface="Times New Roman"/>
              </a:rPr>
              <a:t>e</a:t>
            </a:r>
            <a:r>
              <a:rPr sz="1784" i="1" spc="3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20">
                <a:latin typeface="Arial"/>
                <a:cs typeface="Arial"/>
              </a:rPr>
              <a:t> special 	</a:t>
            </a:r>
            <a:r>
              <a:rPr sz="1784">
                <a:latin typeface="Arial"/>
                <a:cs typeface="Arial"/>
              </a:rPr>
              <a:t>value</a:t>
            </a:r>
            <a:r>
              <a:rPr sz="1784" spc="-9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equating</a:t>
            </a:r>
            <a:r>
              <a:rPr sz="1784" spc="-8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to 	</a:t>
            </a:r>
            <a:r>
              <a:rPr sz="1784" spc="-20">
                <a:latin typeface="Arial"/>
                <a:cs typeface="Arial"/>
              </a:rPr>
              <a:t>approximately</a:t>
            </a:r>
            <a:r>
              <a:rPr sz="1784">
                <a:latin typeface="Arial"/>
                <a:cs typeface="Arial"/>
              </a:rPr>
              <a:t> 2.71828</a:t>
            </a:r>
            <a:r>
              <a:rPr sz="1784" spc="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(</a:t>
            </a:r>
            <a:r>
              <a:rPr sz="1784" i="1">
                <a:latin typeface="Times New Roman"/>
                <a:cs typeface="Times New Roman"/>
              </a:rPr>
              <a:t>e</a:t>
            </a:r>
            <a:r>
              <a:rPr sz="1784" i="1" spc="69">
                <a:latin typeface="Times New Roman"/>
                <a:cs typeface="Times New Roman"/>
              </a:rPr>
              <a:t> </a:t>
            </a:r>
            <a:r>
              <a:rPr sz="1784" spc="-50">
                <a:latin typeface="Arial"/>
                <a:cs typeface="Arial"/>
              </a:rPr>
              <a:t>is 	</a:t>
            </a:r>
            <a:r>
              <a:rPr sz="1784">
                <a:latin typeface="Arial"/>
                <a:cs typeface="Arial"/>
              </a:rPr>
              <a:t>also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called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exponential 	number)</a:t>
            </a:r>
            <a:endParaRPr sz="1784">
              <a:latin typeface="Arial"/>
              <a:cs typeface="Arial"/>
            </a:endParaRPr>
          </a:p>
          <a:p>
            <a:pPr marL="529778" marR="85570" indent="-229025">
              <a:lnSpc>
                <a:spcPct val="101000"/>
              </a:lnSpc>
              <a:spcBef>
                <a:spcPts val="595"/>
              </a:spcBef>
              <a:buClr>
                <a:srgbClr val="D41A2C"/>
              </a:buClr>
              <a:buFont typeface="Menlo"/>
              <a:buChar char="•"/>
              <a:tabLst>
                <a:tab pos="533553" algn="l"/>
              </a:tabLst>
            </a:pPr>
            <a:r>
              <a:rPr sz="1784">
                <a:latin typeface="Arial"/>
                <a:cs typeface="Arial"/>
              </a:rPr>
              <a:t>We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could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often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see 	</a:t>
            </a:r>
            <a:r>
              <a:rPr sz="1784" spc="-20">
                <a:latin typeface="Arial"/>
                <a:cs typeface="Arial"/>
              </a:rPr>
              <a:t>exponential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functions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such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as 	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i="1" spc="119">
                <a:latin typeface="Times New Roman"/>
                <a:cs typeface="Times New Roman"/>
              </a:rPr>
              <a:t>e</a:t>
            </a:r>
            <a:r>
              <a:rPr sz="1784" i="1" spc="176" baseline="37037">
                <a:latin typeface="Times New Roman"/>
                <a:cs typeface="Times New Roman"/>
              </a:rPr>
              <a:t>x</a:t>
            </a:r>
            <a:endParaRPr sz="1784" baseline="37037">
              <a:latin typeface="Times New Roman"/>
              <a:cs typeface="Times New Roman"/>
            </a:endParaRPr>
          </a:p>
          <a:p>
            <a:pPr marL="529778" marR="135905" indent="-229025">
              <a:lnSpc>
                <a:spcPct val="101000"/>
              </a:lnSpc>
              <a:spcBef>
                <a:spcPts val="585"/>
              </a:spcBef>
              <a:buClr>
                <a:srgbClr val="D41A2C"/>
              </a:buClr>
              <a:buFont typeface="Menlo"/>
              <a:buChar char="•"/>
              <a:tabLst>
                <a:tab pos="533553" algn="l"/>
              </a:tabLst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20">
                <a:latin typeface="Arial"/>
                <a:cs typeface="Arial"/>
              </a:rPr>
              <a:t> derivative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basic 	exponential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b="1" spc="-20">
                <a:latin typeface="Arial"/>
                <a:cs typeface="Arial"/>
              </a:rPr>
              <a:t>super 	easy</a:t>
            </a:r>
            <a:r>
              <a:rPr sz="1784" spc="-20">
                <a:latin typeface="Arial"/>
                <a:cs typeface="Arial"/>
              </a:rPr>
              <a:t>: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763"/>
              </a:spcBef>
            </a:pPr>
            <a:endParaRPr sz="1784">
              <a:latin typeface="Arial"/>
              <a:cs typeface="Arial"/>
            </a:endParaRPr>
          </a:p>
          <a:p>
            <a:pPr marL="100670"/>
            <a:r>
              <a:rPr sz="1189" i="1" u="sng" spc="188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89" i="1" u="sng" spc="159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189" i="1" u="sng" spc="119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89" i="1" spc="-69">
                <a:latin typeface="Times New Roman"/>
                <a:cs typeface="Times New Roman"/>
              </a:rPr>
              <a:t> </a:t>
            </a:r>
            <a:r>
              <a:rPr sz="2675" i="1" spc="252" baseline="-21604">
                <a:latin typeface="Times New Roman"/>
                <a:cs typeface="Times New Roman"/>
              </a:rPr>
              <a:t>e</a:t>
            </a:r>
            <a:r>
              <a:rPr sz="1189" i="1" spc="168">
                <a:latin typeface="Times New Roman"/>
                <a:cs typeface="Times New Roman"/>
              </a:rPr>
              <a:t>x</a:t>
            </a:r>
            <a:r>
              <a:rPr sz="1189" i="1" spc="307">
                <a:latin typeface="Times New Roman"/>
                <a:cs typeface="Times New Roman"/>
              </a:rPr>
              <a:t> </a:t>
            </a:r>
            <a:r>
              <a:rPr sz="2675" spc="579" baseline="-21604">
                <a:latin typeface="Times New Roman"/>
                <a:cs typeface="Times New Roman"/>
              </a:rPr>
              <a:t>=</a:t>
            </a:r>
            <a:r>
              <a:rPr sz="2675" spc="103" baseline="-21604">
                <a:latin typeface="Times New Roman"/>
                <a:cs typeface="Times New Roman"/>
              </a:rPr>
              <a:t> </a:t>
            </a:r>
            <a:r>
              <a:rPr sz="2675" i="1" spc="176" baseline="-21604">
                <a:latin typeface="Times New Roman"/>
                <a:cs typeface="Times New Roman"/>
              </a:rPr>
              <a:t>e</a:t>
            </a:r>
            <a:r>
              <a:rPr sz="1189" i="1" spc="119">
                <a:latin typeface="Times New Roman"/>
                <a:cs typeface="Times New Roman"/>
              </a:rPr>
              <a:t>x</a:t>
            </a:r>
            <a:endParaRPr sz="1189">
              <a:latin typeface="Times New Roman"/>
              <a:cs typeface="Times New Roman"/>
            </a:endParaRPr>
          </a:p>
        </p:txBody>
      </p:sp>
      <p:pic>
        <p:nvPicPr>
          <p:cNvPr id="50" name="object 5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9294" y="1612155"/>
            <a:ext cx="2853631" cy="368377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6194126" y="5319658"/>
            <a:ext cx="1594328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>
                <a:solidFill>
                  <a:srgbClr val="006DB4"/>
                </a:solidFill>
                <a:latin typeface="Arial"/>
                <a:cs typeface="Arial"/>
                <a:hlinkClick r:id="rId6"/>
              </a:rPr>
              <a:t>Leonhard</a:t>
            </a:r>
            <a:r>
              <a:rPr sz="1784" spc="-89">
                <a:solidFill>
                  <a:srgbClr val="006DB4"/>
                </a:solidFill>
                <a:latin typeface="Arial"/>
                <a:cs typeface="Arial"/>
                <a:hlinkClick r:id="rId6"/>
              </a:rPr>
              <a:t> </a:t>
            </a:r>
            <a:r>
              <a:rPr sz="1784" spc="-20">
                <a:solidFill>
                  <a:srgbClr val="006DB4"/>
                </a:solidFill>
                <a:latin typeface="Arial"/>
                <a:cs typeface="Arial"/>
                <a:hlinkClick r:id="rId6"/>
              </a:rPr>
              <a:t>Euler</a:t>
            </a:r>
            <a:endParaRPr sz="1784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28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373A2C5-3BF9-F03A-899A-6B39D76D24EB}"/>
                  </a:ext>
                </a:extLst>
              </p14:cNvPr>
              <p14:cNvContentPartPr/>
              <p14:nvPr/>
            </p14:nvContentPartPr>
            <p14:xfrm>
              <a:off x="325941" y="5621075"/>
              <a:ext cx="1496880" cy="1026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373A2C5-3BF9-F03A-899A-6B39D76D24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0457" y="5605595"/>
                <a:ext cx="1527487" cy="10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67014FC-694E-2B96-5ACF-0D455D95DEBC}"/>
                  </a:ext>
                </a:extLst>
              </p14:cNvPr>
              <p14:cNvContentPartPr/>
              <p14:nvPr/>
            </p14:nvContentPartPr>
            <p14:xfrm>
              <a:off x="4410501" y="5848235"/>
              <a:ext cx="1881720" cy="7200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67014FC-694E-2B96-5ACF-0D455D95DE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5021" y="5832747"/>
                <a:ext cx="1912320" cy="750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EB4DABA-0632-74B2-64B6-537FDD418B55}"/>
                  </a:ext>
                </a:extLst>
              </p14:cNvPr>
              <p14:cNvContentPartPr/>
              <p14:nvPr/>
            </p14:nvContentPartPr>
            <p14:xfrm>
              <a:off x="3869421" y="5965955"/>
              <a:ext cx="204120" cy="3704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EB4DABA-0632-74B2-64B6-537FDD418B5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53968" y="5950490"/>
                <a:ext cx="234666" cy="401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178A29D-3224-4CE2-8310-8008FDD4ABED}"/>
                  </a:ext>
                </a:extLst>
              </p14:cNvPr>
              <p14:cNvContentPartPr/>
              <p14:nvPr/>
            </p14:nvContentPartPr>
            <p14:xfrm>
              <a:off x="1713381" y="5926715"/>
              <a:ext cx="1897560" cy="556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178A29D-3224-4CE2-8310-8008FDD4ABE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97901" y="5911235"/>
                <a:ext cx="192816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320B503-3EE2-BE44-995A-05B52A6A7A0E}"/>
                  </a:ext>
                </a:extLst>
              </p14:cNvPr>
              <p14:cNvContentPartPr/>
              <p14:nvPr/>
            </p14:nvContentPartPr>
            <p14:xfrm>
              <a:off x="6684621" y="5824835"/>
              <a:ext cx="658080" cy="3844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320B503-3EE2-BE44-995A-05B52A6A7A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9133" y="5809355"/>
                <a:ext cx="688697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D71B316-E213-3909-FA8F-595285A69AB6}"/>
                  </a:ext>
                </a:extLst>
              </p14:cNvPr>
              <p14:cNvContentPartPr/>
              <p14:nvPr/>
            </p14:nvContentPartPr>
            <p14:xfrm>
              <a:off x="7687221" y="6005195"/>
              <a:ext cx="23760" cy="2512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D71B316-E213-3909-FA8F-595285A69AB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1741" y="5989715"/>
                <a:ext cx="543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3EE54D3-B190-1B4E-AEEC-215811FB709D}"/>
                  </a:ext>
                </a:extLst>
              </p14:cNvPr>
              <p14:cNvContentPartPr/>
              <p14:nvPr/>
            </p14:nvContentPartPr>
            <p14:xfrm>
              <a:off x="7828341" y="6099155"/>
              <a:ext cx="172800" cy="316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3EE54D3-B190-1B4E-AEEC-215811FB70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12861" y="6083675"/>
                <a:ext cx="203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CF2504F-AE12-966C-B1C3-75FF42B8389A}"/>
                  </a:ext>
                </a:extLst>
              </p14:cNvPr>
              <p14:cNvContentPartPr/>
              <p14:nvPr/>
            </p14:nvContentPartPr>
            <p14:xfrm>
              <a:off x="7906821" y="5997275"/>
              <a:ext cx="31680" cy="2592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CF2504F-AE12-966C-B1C3-75FF42B8389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91341" y="5981795"/>
                <a:ext cx="622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04CA092-2095-CE54-37C6-E0B7DB096ED4}"/>
                  </a:ext>
                </a:extLst>
              </p14:cNvPr>
              <p14:cNvContentPartPr/>
              <p14:nvPr/>
            </p14:nvContentPartPr>
            <p14:xfrm>
              <a:off x="8173221" y="6020675"/>
              <a:ext cx="94320" cy="2120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04CA092-2095-CE54-37C6-E0B7DB096ED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7741" y="6005195"/>
                <a:ext cx="124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DEE4BB6-C318-7664-5E5D-530CD2D05576}"/>
                  </a:ext>
                </a:extLst>
              </p14:cNvPr>
              <p14:cNvContentPartPr/>
              <p14:nvPr/>
            </p14:nvContentPartPr>
            <p14:xfrm>
              <a:off x="8141901" y="6012755"/>
              <a:ext cx="149400" cy="2041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DEE4BB6-C318-7664-5E5D-530CD2D0557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26384" y="5997275"/>
                <a:ext cx="180074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1E1FCDA-4208-C72A-7B9B-1802AC933FAA}"/>
                  </a:ext>
                </a:extLst>
              </p14:cNvPr>
              <p14:cNvContentPartPr/>
              <p14:nvPr/>
            </p14:nvContentPartPr>
            <p14:xfrm>
              <a:off x="8384901" y="6130475"/>
              <a:ext cx="141480" cy="82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1E1FCDA-4208-C72A-7B9B-1802AC933FA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69421" y="6114995"/>
                <a:ext cx="1720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15D0B91-7CD6-4496-2246-9576972315E0}"/>
                  </a:ext>
                </a:extLst>
              </p14:cNvPr>
              <p14:cNvContentPartPr/>
              <p14:nvPr/>
            </p14:nvContentPartPr>
            <p14:xfrm>
              <a:off x="8424141" y="6028595"/>
              <a:ext cx="55080" cy="2120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15D0B91-7CD6-4496-2246-9576972315E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08661" y="6013115"/>
                <a:ext cx="85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FAAFDD3-F97B-888E-F5EE-4691B880F689}"/>
                  </a:ext>
                </a:extLst>
              </p14:cNvPr>
              <p14:cNvContentPartPr/>
              <p14:nvPr/>
            </p14:nvContentPartPr>
            <p14:xfrm>
              <a:off x="8761101" y="5965955"/>
              <a:ext cx="78840" cy="2278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FAAFDD3-F97B-888E-F5EE-4691B880F68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45621" y="5950475"/>
                <a:ext cx="1094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1926275-9292-676C-0932-90A5A5266894}"/>
                  </a:ext>
                </a:extLst>
              </p14:cNvPr>
              <p14:cNvContentPartPr/>
              <p14:nvPr/>
            </p14:nvContentPartPr>
            <p14:xfrm>
              <a:off x="8745621" y="5965955"/>
              <a:ext cx="164880" cy="1494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1926275-9292-676C-0932-90A5A526689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30175" y="5950475"/>
                <a:ext cx="195413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98E53EC-7699-656A-EC7C-6D980D37F942}"/>
                  </a:ext>
                </a:extLst>
              </p14:cNvPr>
              <p14:cNvContentPartPr/>
              <p14:nvPr/>
            </p14:nvContentPartPr>
            <p14:xfrm>
              <a:off x="8941461" y="5715035"/>
              <a:ext cx="204120" cy="2120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98E53EC-7699-656A-EC7C-6D980D37F94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25981" y="5699555"/>
                <a:ext cx="2347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BB643C2-CF41-DB34-589B-2D5740718DA9}"/>
                  </a:ext>
                </a:extLst>
              </p14:cNvPr>
              <p14:cNvContentPartPr/>
              <p14:nvPr/>
            </p14:nvContentPartPr>
            <p14:xfrm>
              <a:off x="8648061" y="6302915"/>
              <a:ext cx="442800" cy="316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BB643C2-CF41-DB34-589B-2D5740718DA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32594" y="6287435"/>
                <a:ext cx="473375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94F6F09-C5F3-78FA-70D6-5EE2A34FB313}"/>
                  </a:ext>
                </a:extLst>
              </p14:cNvPr>
              <p14:cNvContentPartPr/>
              <p14:nvPr/>
            </p14:nvContentPartPr>
            <p14:xfrm>
              <a:off x="8742021" y="6444035"/>
              <a:ext cx="145080" cy="2077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94F6F09-C5F3-78FA-70D6-5EE2A34FB31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26502" y="6428528"/>
                <a:ext cx="175756" cy="23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8550D84-51AC-5C4A-211F-FC50F7AA5577}"/>
                  </a:ext>
                </a:extLst>
              </p14:cNvPr>
              <p14:cNvContentPartPr/>
              <p14:nvPr/>
            </p14:nvContentPartPr>
            <p14:xfrm>
              <a:off x="8972781" y="6334235"/>
              <a:ext cx="23760" cy="2512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8550D84-51AC-5C4A-211F-FC50F7AA557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57301" y="6318755"/>
                <a:ext cx="543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38B7BAC-4DE2-ED83-A88F-A37DE94B5884}"/>
                  </a:ext>
                </a:extLst>
              </p14:cNvPr>
              <p14:cNvContentPartPr/>
              <p14:nvPr/>
            </p14:nvContentPartPr>
            <p14:xfrm>
              <a:off x="9012021" y="6647795"/>
              <a:ext cx="16200" cy="237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38B7BAC-4DE2-ED83-A88F-A37DE94B588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96189" y="6632315"/>
                <a:ext cx="47495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A968573-3152-1A24-6491-7A5C38FD2FB9}"/>
                  </a:ext>
                </a:extLst>
              </p14:cNvPr>
              <p14:cNvContentPartPr/>
              <p14:nvPr/>
            </p14:nvContentPartPr>
            <p14:xfrm>
              <a:off x="9262941" y="6240275"/>
              <a:ext cx="133560" cy="237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A968573-3152-1A24-6491-7A5C38FD2FB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247461" y="6225026"/>
                <a:ext cx="16416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B0D1003-8BE6-ED88-531C-118F8B8BC2BA}"/>
                  </a:ext>
                </a:extLst>
              </p14:cNvPr>
              <p14:cNvContentPartPr/>
              <p14:nvPr/>
            </p14:nvContentPartPr>
            <p14:xfrm>
              <a:off x="9310101" y="6099155"/>
              <a:ext cx="23760" cy="2592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B0D1003-8BE6-ED88-531C-118F8B8BC2B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294852" y="6083675"/>
                <a:ext cx="53903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AFD1DC6-DBBB-DB03-A786-2AE7E5B456A0}"/>
                  </a:ext>
                </a:extLst>
              </p14:cNvPr>
              <p14:cNvContentPartPr/>
              <p14:nvPr/>
            </p14:nvContentPartPr>
            <p14:xfrm>
              <a:off x="9686301" y="5965955"/>
              <a:ext cx="133560" cy="1807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AFD1DC6-DBBB-DB03-A786-2AE7E5B456A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670821" y="5950475"/>
                <a:ext cx="1641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D82266E-2881-EE14-5A7D-69464A8CCA3F}"/>
                  </a:ext>
                </a:extLst>
              </p14:cNvPr>
              <p14:cNvContentPartPr/>
              <p14:nvPr/>
            </p14:nvContentPartPr>
            <p14:xfrm>
              <a:off x="9670461" y="6005195"/>
              <a:ext cx="188640" cy="1886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D82266E-2881-EE14-5A7D-69464A8CCA3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54981" y="5989715"/>
                <a:ext cx="2192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D22D2FA-05CC-83D5-4294-386EF30CAFEF}"/>
                  </a:ext>
                </a:extLst>
              </p14:cNvPr>
              <p14:cNvContentPartPr/>
              <p14:nvPr/>
            </p14:nvContentPartPr>
            <p14:xfrm>
              <a:off x="9890061" y="5722955"/>
              <a:ext cx="102240" cy="1414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D22D2FA-05CC-83D5-4294-386EF30CAFE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874581" y="5707475"/>
                <a:ext cx="132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3E8E97F-099B-FC5D-1FB9-24CCB7F01DF5}"/>
                  </a:ext>
                </a:extLst>
              </p14:cNvPr>
              <p14:cNvContentPartPr/>
              <p14:nvPr/>
            </p14:nvContentPartPr>
            <p14:xfrm>
              <a:off x="9600981" y="6294995"/>
              <a:ext cx="462960" cy="162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3E8E97F-099B-FC5D-1FB9-24CCB7F01DF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585501" y="6279163"/>
                <a:ext cx="49356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000E1D-1ACB-CC2D-F46A-0759E3FF7D53}"/>
                  </a:ext>
                </a:extLst>
              </p14:cNvPr>
              <p14:cNvContentPartPr/>
              <p14:nvPr/>
            </p14:nvContentPartPr>
            <p14:xfrm>
              <a:off x="11081661" y="6107075"/>
              <a:ext cx="580320" cy="2512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000E1D-1ACB-CC2D-F46A-0759E3FF7D5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066181" y="6091595"/>
                <a:ext cx="610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F427D79-F564-4321-7D31-014223291ECF}"/>
                  </a:ext>
                </a:extLst>
              </p14:cNvPr>
              <p14:cNvContentPartPr/>
              <p14:nvPr/>
            </p14:nvContentPartPr>
            <p14:xfrm>
              <a:off x="10557501" y="5683715"/>
              <a:ext cx="360000" cy="10036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F427D79-F564-4321-7D31-014223291EC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542021" y="5668241"/>
                <a:ext cx="390600" cy="103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3B7D819-0084-2303-ABFB-D2B4AF9E8C2B}"/>
                  </a:ext>
                </a:extLst>
              </p14:cNvPr>
              <p14:cNvContentPartPr/>
              <p14:nvPr/>
            </p14:nvContentPartPr>
            <p14:xfrm>
              <a:off x="10227381" y="6075755"/>
              <a:ext cx="141480" cy="2667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3B7D819-0084-2303-ABFB-D2B4AF9E8C2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211901" y="6060275"/>
                <a:ext cx="1720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B360DE-1E58-95C9-A071-B18C2133A0CA}"/>
                  </a:ext>
                </a:extLst>
              </p14:cNvPr>
              <p14:cNvContentPartPr/>
              <p14:nvPr/>
            </p14:nvContentPartPr>
            <p14:xfrm>
              <a:off x="9679461" y="6412715"/>
              <a:ext cx="250560" cy="3060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B360DE-1E58-95C9-A071-B18C2133A0C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63981" y="6397253"/>
                <a:ext cx="281160" cy="3365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3">
            <a:extLst>
              <a:ext uri="{FF2B5EF4-FFF2-40B4-BE49-F238E27FC236}">
                <a16:creationId xmlns:a16="http://schemas.microsoft.com/office/drawing/2014/main" id="{F32F9A5D-517B-181B-9F14-266FFD5A5E3F}"/>
              </a:ext>
            </a:extLst>
          </p:cNvPr>
          <p:cNvSpPr txBox="1"/>
          <p:nvPr/>
        </p:nvSpPr>
        <p:spPr>
          <a:xfrm>
            <a:off x="1717046" y="498404"/>
            <a:ext cx="282302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180" b="1" spc="-20">
                <a:solidFill>
                  <a:srgbClr val="D41A2C"/>
                </a:solidFill>
                <a:latin typeface="Arial"/>
                <a:cs typeface="Arial"/>
              </a:rPr>
              <a:t>Solution</a:t>
            </a:r>
            <a:endParaRPr sz="218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6D5B18-6CA6-0289-B907-CDD6E377AD0E}"/>
                  </a:ext>
                </a:extLst>
              </p14:cNvPr>
              <p14:cNvContentPartPr/>
              <p14:nvPr/>
            </p14:nvContentPartPr>
            <p14:xfrm>
              <a:off x="1545863" y="1599473"/>
              <a:ext cx="158040" cy="18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6D5B18-6CA6-0289-B907-CDD6E377AD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0383" y="1583993"/>
                <a:ext cx="1886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141DBB-5CC3-9434-9197-DE430B68BAD1}"/>
                  </a:ext>
                </a:extLst>
              </p14:cNvPr>
              <p14:cNvContentPartPr/>
              <p14:nvPr/>
            </p14:nvContentPartPr>
            <p14:xfrm>
              <a:off x="1774463" y="1386353"/>
              <a:ext cx="110880" cy="181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141DBB-5CC3-9434-9197-DE430B68BA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8933" y="1370873"/>
                <a:ext cx="1415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63FC95-6D18-7A9E-CBA7-245D26A58BBC}"/>
                  </a:ext>
                </a:extLst>
              </p14:cNvPr>
              <p14:cNvContentPartPr/>
              <p14:nvPr/>
            </p14:nvContentPartPr>
            <p14:xfrm>
              <a:off x="1766543" y="1386353"/>
              <a:ext cx="110880" cy="150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63FC95-6D18-7A9E-CBA7-245D26A58B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1013" y="1370873"/>
                <a:ext cx="1415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040E87-9225-1891-1356-3B55F520CDD6}"/>
                  </a:ext>
                </a:extLst>
              </p14:cNvPr>
              <p14:cNvContentPartPr/>
              <p14:nvPr/>
            </p14:nvContentPartPr>
            <p14:xfrm>
              <a:off x="2004143" y="1733393"/>
              <a:ext cx="125640" cy="8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040E87-9225-1891-1356-3B55F520CD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8663" y="1717209"/>
                <a:ext cx="156240" cy="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9F4B63-5EA7-6F22-6674-DA80F6EA3C4C}"/>
                  </a:ext>
                </a:extLst>
              </p14:cNvPr>
              <p14:cNvContentPartPr/>
              <p14:nvPr/>
            </p14:nvContentPartPr>
            <p14:xfrm>
              <a:off x="2034743" y="1670393"/>
              <a:ext cx="15012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9F4B63-5EA7-6F22-6674-DA80F6EA3C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19300" y="1654913"/>
                <a:ext cx="180647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AAF72A5-F345-72C5-BE2B-D55EF05B390E}"/>
                  </a:ext>
                </a:extLst>
              </p14:cNvPr>
              <p14:cNvContentPartPr/>
              <p14:nvPr/>
            </p14:nvContentPartPr>
            <p14:xfrm>
              <a:off x="4712423" y="1252433"/>
              <a:ext cx="394560" cy="4341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AAF72A5-F345-72C5-BE2B-D55EF05B390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6943" y="1236953"/>
                <a:ext cx="42516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0ACC347-0CEB-83D4-CFE3-3782F18F0C47}"/>
                  </a:ext>
                </a:extLst>
              </p14:cNvPr>
              <p14:cNvContentPartPr/>
              <p14:nvPr/>
            </p14:nvContentPartPr>
            <p14:xfrm>
              <a:off x="3731783" y="1220753"/>
              <a:ext cx="708480" cy="907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0ACC347-0CEB-83D4-CFE3-3782F18F0C4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16295" y="1205273"/>
                <a:ext cx="739096" cy="9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9CEA8B9-5B83-AF8C-4466-1CD053FF39D3}"/>
                  </a:ext>
                </a:extLst>
              </p14:cNvPr>
              <p14:cNvContentPartPr/>
              <p14:nvPr/>
            </p14:nvContentPartPr>
            <p14:xfrm>
              <a:off x="3036263" y="1488953"/>
              <a:ext cx="465480" cy="221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9CEA8B9-5B83-AF8C-4466-1CD053FF39D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20795" y="1473498"/>
                <a:ext cx="496056" cy="251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6DE67BD-5E0A-A84D-3606-B48D76BEFF56}"/>
                  </a:ext>
                </a:extLst>
              </p14:cNvPr>
              <p14:cNvContentPartPr/>
              <p14:nvPr/>
            </p14:nvContentPartPr>
            <p14:xfrm>
              <a:off x="2507783" y="1536113"/>
              <a:ext cx="213120" cy="2210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6DE67BD-5E0A-A84D-3606-B48D76BEFF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92303" y="1520633"/>
                <a:ext cx="2437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04BA93D-9565-35B6-26F5-407853B7C7B2}"/>
                  </a:ext>
                </a:extLst>
              </p14:cNvPr>
              <p14:cNvContentPartPr/>
              <p14:nvPr/>
            </p14:nvContentPartPr>
            <p14:xfrm>
              <a:off x="4735103" y="1891073"/>
              <a:ext cx="131040" cy="189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04BA93D-9565-35B6-26F5-407853B7C7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19580" y="1875564"/>
                <a:ext cx="161724" cy="220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CF2ECF-0FA0-1D74-5993-808E63666C41}"/>
                  </a:ext>
                </a:extLst>
              </p14:cNvPr>
              <p14:cNvContentPartPr/>
              <p14:nvPr/>
            </p14:nvContentPartPr>
            <p14:xfrm>
              <a:off x="4936703" y="1812233"/>
              <a:ext cx="24120" cy="236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CF2ECF-0FA0-1D74-5993-808E63666C4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21223" y="1796753"/>
                <a:ext cx="547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BAF92F5-9765-DE28-C270-12D37FD678F2}"/>
                  </a:ext>
                </a:extLst>
              </p14:cNvPr>
              <p14:cNvContentPartPr/>
              <p14:nvPr/>
            </p14:nvContentPartPr>
            <p14:xfrm>
              <a:off x="4999703" y="2175113"/>
              <a:ext cx="8280" cy="162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BAF92F5-9765-DE28-C270-12D37FD678F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83519" y="2159633"/>
                <a:ext cx="40271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894DBB-F20E-73FF-3D6B-E515E908AC4E}"/>
                  </a:ext>
                </a:extLst>
              </p14:cNvPr>
              <p14:cNvContentPartPr/>
              <p14:nvPr/>
            </p14:nvContentPartPr>
            <p14:xfrm>
              <a:off x="5378063" y="1614953"/>
              <a:ext cx="110880" cy="16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894DBB-F20E-73FF-3D6B-E515E908AC4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62583" y="1599473"/>
                <a:ext cx="141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41B6F0E-B872-3940-A7A7-D3653A2F1027}"/>
                  </a:ext>
                </a:extLst>
              </p14:cNvPr>
              <p14:cNvContentPartPr/>
              <p14:nvPr/>
            </p14:nvContentPartPr>
            <p14:xfrm>
              <a:off x="5449343" y="1520633"/>
              <a:ext cx="24120" cy="2764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41B6F0E-B872-3940-A7A7-D3653A2F10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33863" y="1505153"/>
                <a:ext cx="547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3391091-61A7-B30C-458A-FF118B868735}"/>
                  </a:ext>
                </a:extLst>
              </p14:cNvPr>
              <p14:cNvContentPartPr/>
              <p14:nvPr/>
            </p14:nvContentPartPr>
            <p14:xfrm>
              <a:off x="5748863" y="1394273"/>
              <a:ext cx="87120" cy="173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3391091-61A7-B30C-458A-FF118B86873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33383" y="1378793"/>
                <a:ext cx="1177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DF06239-6604-3421-0FE3-86BBDF252536}"/>
                  </a:ext>
                </a:extLst>
              </p14:cNvPr>
              <p14:cNvContentPartPr/>
              <p14:nvPr/>
            </p14:nvContentPartPr>
            <p14:xfrm>
              <a:off x="5725103" y="1410113"/>
              <a:ext cx="165960" cy="1188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DF06239-6604-3421-0FE3-86BBDF2525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09623" y="1394633"/>
                <a:ext cx="196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F189019-6309-F40C-AE91-60E65BD6DF64}"/>
                  </a:ext>
                </a:extLst>
              </p14:cNvPr>
              <p14:cNvContentPartPr/>
              <p14:nvPr/>
            </p14:nvContentPartPr>
            <p14:xfrm>
              <a:off x="5946143" y="1212833"/>
              <a:ext cx="79200" cy="63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F189019-6309-F40C-AE91-60E65BD6DF6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30663" y="1197353"/>
                <a:ext cx="109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3DA3024-C836-71CA-C1B0-832FBBC5A126}"/>
                  </a:ext>
                </a:extLst>
              </p14:cNvPr>
              <p14:cNvContentPartPr/>
              <p14:nvPr/>
            </p14:nvContentPartPr>
            <p14:xfrm>
              <a:off x="6009143" y="1181513"/>
              <a:ext cx="39960" cy="252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3DA3024-C836-71CA-C1B0-832FBBC5A12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93663" y="1166033"/>
                <a:ext cx="705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AFC407E-B325-25AA-64CB-FE722290F4E7}"/>
                  </a:ext>
                </a:extLst>
              </p14:cNvPr>
              <p14:cNvContentPartPr/>
              <p14:nvPr/>
            </p14:nvContentPartPr>
            <p14:xfrm>
              <a:off x="5632223" y="1662473"/>
              <a:ext cx="471600" cy="24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AFC407E-B325-25AA-64CB-FE722290F4E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16743" y="1646993"/>
                <a:ext cx="502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1529202-4DE0-CFEA-0936-586C85C037C7}"/>
                  </a:ext>
                </a:extLst>
              </p14:cNvPr>
              <p14:cNvContentPartPr/>
              <p14:nvPr/>
            </p14:nvContentPartPr>
            <p14:xfrm>
              <a:off x="5772623" y="1883153"/>
              <a:ext cx="110880" cy="126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1529202-4DE0-CFEA-0936-586C85C037C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757143" y="1867673"/>
                <a:ext cx="1414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C2E09E1-9F51-6921-6247-C013F5899A8B}"/>
                  </a:ext>
                </a:extLst>
              </p14:cNvPr>
              <p14:cNvContentPartPr/>
              <p14:nvPr/>
            </p14:nvContentPartPr>
            <p14:xfrm>
              <a:off x="5874863" y="1883153"/>
              <a:ext cx="16200" cy="221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C2E09E1-9F51-6921-6247-C013F5899A8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859383" y="1867673"/>
                <a:ext cx="468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A000D94-3F12-A9CE-9D30-2ED32FE6E2B9}"/>
                  </a:ext>
                </a:extLst>
              </p14:cNvPr>
              <p14:cNvContentPartPr/>
              <p14:nvPr/>
            </p14:nvContentPartPr>
            <p14:xfrm>
              <a:off x="6024983" y="1788473"/>
              <a:ext cx="16200" cy="299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A000D94-3F12-A9CE-9D30-2ED32FE6E2B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009503" y="1772993"/>
                <a:ext cx="468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1BD2D1F-07ED-0A9D-A7C3-3235AE526B4A}"/>
                  </a:ext>
                </a:extLst>
              </p14:cNvPr>
              <p14:cNvContentPartPr/>
              <p14:nvPr/>
            </p14:nvContentPartPr>
            <p14:xfrm>
              <a:off x="6048383" y="2127593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1BD2D1F-07ED-0A9D-A7C3-3235AE526B4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032903" y="2112113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E15ED82-7AF1-9C7C-B25F-389D4CAEC497}"/>
                  </a:ext>
                </a:extLst>
              </p14:cNvPr>
              <p14:cNvContentPartPr/>
              <p14:nvPr/>
            </p14:nvContentPartPr>
            <p14:xfrm>
              <a:off x="6261503" y="1646633"/>
              <a:ext cx="134280" cy="241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E15ED82-7AF1-9C7C-B25F-389D4CAEC49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46064" y="1630918"/>
                <a:ext cx="164798" cy="55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E978DE6-8A6A-5279-7815-170A4CE3EDAE}"/>
                  </a:ext>
                </a:extLst>
              </p14:cNvPr>
              <p14:cNvContentPartPr/>
              <p14:nvPr/>
            </p14:nvContentPartPr>
            <p14:xfrm>
              <a:off x="6316583" y="1536113"/>
              <a:ext cx="32040" cy="252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E978DE6-8A6A-5279-7815-170A4CE3EDA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00927" y="1520633"/>
                <a:ext cx="62988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6214131-3581-437E-C281-1764B84472DD}"/>
                  </a:ext>
                </a:extLst>
              </p14:cNvPr>
              <p14:cNvContentPartPr/>
              <p14:nvPr/>
            </p14:nvContentPartPr>
            <p14:xfrm>
              <a:off x="6568943" y="1638713"/>
              <a:ext cx="24120" cy="16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6214131-3581-437E-C281-1764B84472D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553228" y="1622881"/>
                <a:ext cx="55184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B79774B-2BCD-CD3F-9515-D0FFF5EC98D6}"/>
                  </a:ext>
                </a:extLst>
              </p14:cNvPr>
              <p14:cNvContentPartPr/>
              <p14:nvPr/>
            </p14:nvContentPartPr>
            <p14:xfrm>
              <a:off x="6781703" y="1622873"/>
              <a:ext cx="24120" cy="8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B79774B-2BCD-CD3F-9515-D0FFF5EC98D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766223" y="1607393"/>
                <a:ext cx="547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9CE1A2E-A2F6-CAED-8E00-96CB18716385}"/>
                  </a:ext>
                </a:extLst>
              </p14:cNvPr>
              <p14:cNvContentPartPr/>
              <p14:nvPr/>
            </p14:nvContentPartPr>
            <p14:xfrm>
              <a:off x="6947303" y="1638713"/>
              <a:ext cx="8280" cy="82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9CE1A2E-A2F6-CAED-8E00-96CB1871638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931823" y="1623233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E90B06F-702C-39ED-0150-B256AE1EE29D}"/>
                  </a:ext>
                </a:extLst>
              </p14:cNvPr>
              <p14:cNvContentPartPr/>
              <p14:nvPr/>
            </p14:nvContentPartPr>
            <p14:xfrm>
              <a:off x="1356503" y="2863793"/>
              <a:ext cx="158040" cy="4392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E90B06F-702C-39ED-0150-B256AE1EE29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41023" y="2848326"/>
                <a:ext cx="188640" cy="469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1186C2-370B-2818-9274-AA7951A0C483}"/>
                  </a:ext>
                </a:extLst>
              </p14:cNvPr>
              <p14:cNvContentPartPr/>
              <p14:nvPr/>
            </p14:nvContentPartPr>
            <p14:xfrm>
              <a:off x="1238423" y="3499913"/>
              <a:ext cx="465480" cy="475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1186C2-370B-2818-9274-AA7951A0C48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222943" y="3484549"/>
                <a:ext cx="496080" cy="77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A33A29D-2B1D-EF4E-2C02-976F39732DAC}"/>
                  </a:ext>
                </a:extLst>
              </p14:cNvPr>
              <p14:cNvContentPartPr/>
              <p14:nvPr/>
            </p14:nvContentPartPr>
            <p14:xfrm>
              <a:off x="1955903" y="2971433"/>
              <a:ext cx="591840" cy="519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A33A29D-2B1D-EF4E-2C02-976F39732D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940423" y="2955953"/>
                <a:ext cx="62244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A0200DB-1AAC-1155-E076-F0182678ADDB}"/>
                  </a:ext>
                </a:extLst>
              </p14:cNvPr>
              <p14:cNvContentPartPr/>
              <p14:nvPr/>
            </p14:nvContentPartPr>
            <p14:xfrm>
              <a:off x="1253903" y="3702953"/>
              <a:ext cx="387000" cy="372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A0200DB-1AAC-1155-E076-F0182678ADD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38409" y="3687458"/>
                <a:ext cx="417628" cy="403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EF198DB-A894-1C58-091F-634CA9AFE5C0}"/>
                  </a:ext>
                </a:extLst>
              </p14:cNvPr>
              <p14:cNvContentPartPr/>
              <p14:nvPr/>
            </p14:nvContentPartPr>
            <p14:xfrm>
              <a:off x="3004583" y="3666233"/>
              <a:ext cx="363240" cy="3070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EF198DB-A894-1C58-091F-634CA9AFE5C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989088" y="3650735"/>
                <a:ext cx="393870" cy="337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29D6058-FA0C-F4D6-7BA4-CC4B254AB3E9}"/>
                  </a:ext>
                </a:extLst>
              </p14:cNvPr>
              <p14:cNvContentPartPr/>
              <p14:nvPr/>
            </p14:nvContentPartPr>
            <p14:xfrm>
              <a:off x="2990543" y="2908433"/>
              <a:ext cx="724320" cy="7495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29D6058-FA0C-F4D6-7BA4-CC4B254AB3E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975055" y="2892953"/>
                <a:ext cx="754935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19092A0-2877-162A-CCA9-29C61A4F5DA3}"/>
                  </a:ext>
                </a:extLst>
              </p14:cNvPr>
              <p14:cNvContentPartPr/>
              <p14:nvPr/>
            </p14:nvContentPartPr>
            <p14:xfrm>
              <a:off x="3777503" y="3239633"/>
              <a:ext cx="32040" cy="1818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19092A0-2877-162A-CCA9-29C61A4F5DA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62023" y="3224153"/>
                <a:ext cx="626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8E61039-6A51-900F-6474-C0D47F9D24D9}"/>
                  </a:ext>
                </a:extLst>
              </p14:cNvPr>
              <p14:cNvContentPartPr/>
              <p14:nvPr/>
            </p14:nvContentPartPr>
            <p14:xfrm>
              <a:off x="3935183" y="3286793"/>
              <a:ext cx="142200" cy="82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8E61039-6A51-900F-6474-C0D47F9D24D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919742" y="3271313"/>
                <a:ext cx="172723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417D510-4938-5166-3A1B-53A05ED48A2A}"/>
                  </a:ext>
                </a:extLst>
              </p14:cNvPr>
              <p14:cNvContentPartPr/>
              <p14:nvPr/>
            </p14:nvContentPartPr>
            <p14:xfrm>
              <a:off x="3990263" y="3192113"/>
              <a:ext cx="16200" cy="2527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417D510-4938-5166-3A1B-53A05ED48A2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74783" y="3176633"/>
                <a:ext cx="468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AB0DF26-F81B-C9DA-6569-B1ABFE5456BA}"/>
                  </a:ext>
                </a:extLst>
              </p14:cNvPr>
              <p14:cNvContentPartPr/>
              <p14:nvPr/>
            </p14:nvContentPartPr>
            <p14:xfrm>
              <a:off x="4234703" y="3184193"/>
              <a:ext cx="63360" cy="1897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AB0DF26-F81B-C9DA-6569-B1ABFE5456B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219223" y="3168713"/>
                <a:ext cx="939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073664B-76BD-BD32-1D76-95A4185AD758}"/>
                  </a:ext>
                </a:extLst>
              </p14:cNvPr>
              <p14:cNvContentPartPr/>
              <p14:nvPr/>
            </p14:nvContentPartPr>
            <p14:xfrm>
              <a:off x="4187543" y="3247553"/>
              <a:ext cx="134280" cy="126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073664B-76BD-BD32-1D76-95A4185AD75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172104" y="3232117"/>
                <a:ext cx="164798" cy="156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B06AC27-FD0E-5CC3-EBAD-F2EA86AD745A}"/>
                  </a:ext>
                </a:extLst>
              </p14:cNvPr>
              <p14:cNvContentPartPr/>
              <p14:nvPr/>
            </p14:nvContentPartPr>
            <p14:xfrm>
              <a:off x="4416143" y="3286793"/>
              <a:ext cx="102960" cy="82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B06AC27-FD0E-5CC3-EBAD-F2EA86AD745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00609" y="3271313"/>
                <a:ext cx="133667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11F0B75-98A6-ED5C-3F20-F3770B31D7F1}"/>
                  </a:ext>
                </a:extLst>
              </p14:cNvPr>
              <p14:cNvContentPartPr/>
              <p14:nvPr/>
            </p14:nvContentPartPr>
            <p14:xfrm>
              <a:off x="4471223" y="3215873"/>
              <a:ext cx="8280" cy="1897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11F0B75-98A6-ED5C-3F20-F3770B31D7F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455743" y="3200364"/>
                <a:ext cx="38880" cy="220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D377FD4-D3D0-2C25-2056-46C968C6EE21}"/>
                  </a:ext>
                </a:extLst>
              </p14:cNvPr>
              <p14:cNvContentPartPr/>
              <p14:nvPr/>
            </p14:nvContentPartPr>
            <p14:xfrm>
              <a:off x="4715663" y="3145673"/>
              <a:ext cx="102960" cy="2203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D377FD4-D3D0-2C25-2056-46C968C6EE2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700183" y="3130193"/>
                <a:ext cx="1335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CF2BA87-E11B-0814-7A27-D8956DFC9139}"/>
                  </a:ext>
                </a:extLst>
              </p14:cNvPr>
              <p14:cNvContentPartPr/>
              <p14:nvPr/>
            </p14:nvContentPartPr>
            <p14:xfrm>
              <a:off x="4715663" y="3192113"/>
              <a:ext cx="165960" cy="142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CF2BA87-E11B-0814-7A27-D8956DFC913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700183" y="3176633"/>
                <a:ext cx="196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84405D6-261A-A0AC-6EF9-7C7C100E321C}"/>
                  </a:ext>
                </a:extLst>
              </p14:cNvPr>
              <p14:cNvContentPartPr/>
              <p14:nvPr/>
            </p14:nvContentPartPr>
            <p14:xfrm>
              <a:off x="4881263" y="2987273"/>
              <a:ext cx="118800" cy="150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84405D6-261A-A0AC-6EF9-7C7C100E321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865783" y="2971830"/>
                <a:ext cx="149400" cy="180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A0C098F-6223-0F02-1A89-66DCDCA648F1}"/>
                  </a:ext>
                </a:extLst>
              </p14:cNvPr>
              <p14:cNvContentPartPr/>
              <p14:nvPr/>
            </p14:nvContentPartPr>
            <p14:xfrm>
              <a:off x="4676423" y="3460313"/>
              <a:ext cx="378720" cy="475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A0C098F-6223-0F02-1A89-66DCDCA648F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660958" y="3444833"/>
                <a:ext cx="409291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71CC94F-6BF5-D62C-312C-26B79DC31E71}"/>
                  </a:ext>
                </a:extLst>
              </p14:cNvPr>
              <p14:cNvContentPartPr/>
              <p14:nvPr/>
            </p14:nvContentPartPr>
            <p14:xfrm>
              <a:off x="4747343" y="3641753"/>
              <a:ext cx="79200" cy="1519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71CC94F-6BF5-D62C-312C-26B79DC31E7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31863" y="3626273"/>
                <a:ext cx="1098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56516C5-4513-E36C-782C-E6646521E5FB}"/>
                  </a:ext>
                </a:extLst>
              </p14:cNvPr>
              <p14:cNvContentPartPr/>
              <p14:nvPr/>
            </p14:nvContentPartPr>
            <p14:xfrm>
              <a:off x="4928783" y="3547073"/>
              <a:ext cx="16200" cy="1659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56516C5-4513-E36C-782C-E6646521E5F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3303" y="3531593"/>
                <a:ext cx="468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FEEF413-FC6A-C804-036A-C5FA94605BCE}"/>
                  </a:ext>
                </a:extLst>
              </p14:cNvPr>
              <p14:cNvContentPartPr/>
              <p14:nvPr/>
            </p14:nvContentPartPr>
            <p14:xfrm>
              <a:off x="4920863" y="3807353"/>
              <a:ext cx="1620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FEEF413-FC6A-C804-036A-C5FA94605BC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905383" y="3791873"/>
                <a:ext cx="46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FC10919-EB33-704E-247C-F07234C29C3E}"/>
                  </a:ext>
                </a:extLst>
              </p14:cNvPr>
              <p14:cNvContentPartPr/>
              <p14:nvPr/>
            </p14:nvContentPartPr>
            <p14:xfrm>
              <a:off x="5204903" y="3444473"/>
              <a:ext cx="95040" cy="82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FC10919-EB33-704E-247C-F07234C29C3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189423" y="3428993"/>
                <a:ext cx="1256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7AB542E-B4A4-3F34-1887-125184FD24E4}"/>
                  </a:ext>
                </a:extLst>
              </p14:cNvPr>
              <p14:cNvContentPartPr/>
              <p14:nvPr/>
            </p14:nvContentPartPr>
            <p14:xfrm>
              <a:off x="5267903" y="3302633"/>
              <a:ext cx="24120" cy="2368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7AB542E-B4A4-3F34-1887-125184FD24E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252423" y="3287153"/>
                <a:ext cx="547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5D6EB73-F299-E527-B2F2-0BA16F97396C}"/>
                  </a:ext>
                </a:extLst>
              </p14:cNvPr>
              <p14:cNvContentPartPr/>
              <p14:nvPr/>
            </p14:nvContentPartPr>
            <p14:xfrm>
              <a:off x="5551583" y="3160793"/>
              <a:ext cx="79200" cy="197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5D6EB73-F299-E527-B2F2-0BA16F97396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536103" y="3145313"/>
                <a:ext cx="1098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8ED8F34-E21D-D875-164B-3C0CD9416CF3}"/>
                  </a:ext>
                </a:extLst>
              </p14:cNvPr>
              <p14:cNvContentPartPr/>
              <p14:nvPr/>
            </p14:nvContentPartPr>
            <p14:xfrm>
              <a:off x="5528183" y="3200033"/>
              <a:ext cx="173880" cy="142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8ED8F34-E21D-D875-164B-3C0CD9416CF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512703" y="3184553"/>
                <a:ext cx="204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AF9B5B1-0E72-4E9A-97A4-0687F7BF5258}"/>
                  </a:ext>
                </a:extLst>
              </p14:cNvPr>
              <p14:cNvContentPartPr/>
              <p14:nvPr/>
            </p14:nvContentPartPr>
            <p14:xfrm>
              <a:off x="5717183" y="2963513"/>
              <a:ext cx="79200" cy="1738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AF9B5B1-0E72-4E9A-97A4-0687F7BF525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701703" y="2948033"/>
                <a:ext cx="1098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A4F6248-94AF-78FC-8CF7-E5A8C26EB30B}"/>
                  </a:ext>
                </a:extLst>
              </p14:cNvPr>
              <p14:cNvContentPartPr/>
              <p14:nvPr/>
            </p14:nvContentPartPr>
            <p14:xfrm>
              <a:off x="6639863" y="3925793"/>
              <a:ext cx="47520" cy="82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A4F6248-94AF-78FC-8CF7-E5A8C26EB30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624383" y="3910313"/>
                <a:ext cx="781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B84E0E3-B829-07F4-149F-09EF6A4A5695}"/>
                  </a:ext>
                </a:extLst>
              </p14:cNvPr>
              <p14:cNvContentPartPr/>
              <p14:nvPr/>
            </p14:nvContentPartPr>
            <p14:xfrm>
              <a:off x="8130263" y="3223793"/>
              <a:ext cx="197640" cy="950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B84E0E3-B829-07F4-149F-09EF6A4A569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114755" y="3208254"/>
                <a:ext cx="228296" cy="12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16F1B88-26C7-0B06-2992-37BBAF7FDD3B}"/>
                  </a:ext>
                </a:extLst>
              </p14:cNvPr>
              <p14:cNvContentPartPr/>
              <p14:nvPr/>
            </p14:nvContentPartPr>
            <p14:xfrm>
              <a:off x="7515383" y="2837513"/>
              <a:ext cx="417240" cy="8834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16F1B88-26C7-0B06-2992-37BBAF7FDD3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499916" y="2822033"/>
                <a:ext cx="447814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AE229D8-0452-F2A9-C68E-0B9F45D998CC}"/>
                  </a:ext>
                </a:extLst>
              </p14:cNvPr>
              <p14:cNvContentPartPr/>
              <p14:nvPr/>
            </p14:nvContentPartPr>
            <p14:xfrm>
              <a:off x="7026503" y="3215873"/>
              <a:ext cx="331560" cy="2448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AE229D8-0452-F2A9-C68E-0B9F45D998C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011023" y="3200393"/>
                <a:ext cx="3621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9941989-7FAD-9A25-34D0-A3E3939FC50B}"/>
                  </a:ext>
                </a:extLst>
              </p14:cNvPr>
              <p14:cNvContentPartPr/>
              <p14:nvPr/>
            </p14:nvContentPartPr>
            <p14:xfrm>
              <a:off x="6474263" y="3539153"/>
              <a:ext cx="221400" cy="2844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9941989-7FAD-9A25-34D0-A3E3939FC50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458758" y="3523653"/>
                <a:ext cx="252050" cy="315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D46E536-A3DE-AA11-1214-2F4E323F748B}"/>
                  </a:ext>
                </a:extLst>
              </p14:cNvPr>
              <p14:cNvContentPartPr/>
              <p14:nvPr/>
            </p14:nvContentPartPr>
            <p14:xfrm>
              <a:off x="6411263" y="2908433"/>
              <a:ext cx="339120" cy="4971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D46E536-A3DE-AA11-1214-2F4E323F748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395799" y="2892953"/>
                <a:ext cx="369688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48C0843-15C6-C161-662A-B82BD04B77BB}"/>
                  </a:ext>
                </a:extLst>
              </p14:cNvPr>
              <p14:cNvContentPartPr/>
              <p14:nvPr/>
            </p14:nvContentPartPr>
            <p14:xfrm>
              <a:off x="6127223" y="3326393"/>
              <a:ext cx="126360" cy="2844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48C0843-15C6-C161-662A-B82BD04B77B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111743" y="3310913"/>
                <a:ext cx="1569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00989B0-02F8-D8A3-37F3-E013B4C4E643}"/>
                  </a:ext>
                </a:extLst>
              </p14:cNvPr>
              <p14:cNvContentPartPr/>
              <p14:nvPr/>
            </p14:nvContentPartPr>
            <p14:xfrm>
              <a:off x="5508023" y="3421073"/>
              <a:ext cx="414720" cy="4496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00989B0-02F8-D8A3-37F3-E013B4C4E64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492543" y="3405605"/>
                <a:ext cx="445320" cy="480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2D5838F-FC34-7D68-50ED-F7A35E93DE62}"/>
                  </a:ext>
                </a:extLst>
              </p14:cNvPr>
              <p14:cNvContentPartPr/>
              <p14:nvPr/>
            </p14:nvContentPartPr>
            <p14:xfrm>
              <a:off x="8642903" y="3026513"/>
              <a:ext cx="835920" cy="2610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2D5838F-FC34-7D68-50ED-F7A35E93DE6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627430" y="3011012"/>
                <a:ext cx="866507" cy="291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7FF2F3E-8C05-43A1-F02B-C9C77AAE701D}"/>
                  </a:ext>
                </a:extLst>
              </p14:cNvPr>
              <p14:cNvContentPartPr/>
              <p14:nvPr/>
            </p14:nvContentPartPr>
            <p14:xfrm>
              <a:off x="10054463" y="3807353"/>
              <a:ext cx="16200" cy="162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7FF2F3E-8C05-43A1-F02B-C9C77AAE701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038983" y="3791873"/>
                <a:ext cx="468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88A96DDA-6A8B-DF18-D41B-A7C8C258CDA5}"/>
                  </a:ext>
                </a:extLst>
              </p14:cNvPr>
              <p14:cNvContentPartPr/>
              <p14:nvPr/>
            </p14:nvContentPartPr>
            <p14:xfrm>
              <a:off x="10740623" y="2924273"/>
              <a:ext cx="370800" cy="2764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88A96DDA-6A8B-DF18-D41B-A7C8C258CDA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725158" y="2908793"/>
                <a:ext cx="40137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6754FAF-B9F2-8704-1E8E-B0AE9F8343E6}"/>
                  </a:ext>
                </a:extLst>
              </p14:cNvPr>
              <p14:cNvContentPartPr/>
              <p14:nvPr/>
            </p14:nvContentPartPr>
            <p14:xfrm>
              <a:off x="9691583" y="2947673"/>
              <a:ext cx="804960" cy="7182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6754FAF-B9F2-8704-1E8E-B0AE9F8343E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676096" y="2932185"/>
                <a:ext cx="835574" cy="748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7688F73-3C0C-D857-2190-8332855BBB46}"/>
                  </a:ext>
                </a:extLst>
              </p14:cNvPr>
              <p14:cNvContentPartPr/>
              <p14:nvPr/>
            </p14:nvContentPartPr>
            <p14:xfrm>
              <a:off x="11079383" y="2734913"/>
              <a:ext cx="134280" cy="1573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7688F73-3C0C-D857-2190-8332855BBB4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063903" y="271943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39D4E52-CD88-1EBE-D29B-730ABD5944E9}"/>
                  </a:ext>
                </a:extLst>
              </p14:cNvPr>
              <p14:cNvContentPartPr/>
              <p14:nvPr/>
            </p14:nvContentPartPr>
            <p14:xfrm>
              <a:off x="10741343" y="3302633"/>
              <a:ext cx="472680" cy="475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39D4E52-CD88-1EBE-D29B-730ABD5944E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725851" y="3287153"/>
                <a:ext cx="503303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6AE0AD7-C31A-B578-86AE-188F66C3A5D2}"/>
                  </a:ext>
                </a:extLst>
              </p14:cNvPr>
              <p14:cNvContentPartPr/>
              <p14:nvPr/>
            </p14:nvContentPartPr>
            <p14:xfrm>
              <a:off x="11359823" y="3168713"/>
              <a:ext cx="177480" cy="2764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6AE0AD7-C31A-B578-86AE-188F66C3A5D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344312" y="3153233"/>
                <a:ext cx="208142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68759F4-B2FA-3F4A-3C50-D6A0502F3821}"/>
                  </a:ext>
                </a:extLst>
              </p14:cNvPr>
              <p14:cNvContentPartPr/>
              <p14:nvPr/>
            </p14:nvContentPartPr>
            <p14:xfrm>
              <a:off x="10803623" y="3425393"/>
              <a:ext cx="284400" cy="3585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68759F4-B2FA-3F4A-3C50-D6A0502F382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788143" y="3409929"/>
                <a:ext cx="315000" cy="389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4230F25-D7D2-85B2-5470-1721FB796223}"/>
                  </a:ext>
                </a:extLst>
              </p14:cNvPr>
              <p14:cNvContentPartPr/>
              <p14:nvPr/>
            </p14:nvContentPartPr>
            <p14:xfrm>
              <a:off x="9675743" y="4453913"/>
              <a:ext cx="150480" cy="162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4230F25-D7D2-85B2-5470-1721FB796223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660226" y="4438081"/>
                <a:ext cx="181153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D9F79B7-35D5-147F-A798-0FDFBC14EB2C}"/>
                  </a:ext>
                </a:extLst>
              </p14:cNvPr>
              <p14:cNvContentPartPr/>
              <p14:nvPr/>
            </p14:nvContentPartPr>
            <p14:xfrm>
              <a:off x="8508983" y="3933353"/>
              <a:ext cx="962280" cy="112824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D9F79B7-35D5-147F-A798-0FDFBC14EB2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493503" y="3917868"/>
                <a:ext cx="992880" cy="1158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A6C008C-27AC-43BA-224F-363B90E55D0D}"/>
                  </a:ext>
                </a:extLst>
              </p14:cNvPr>
              <p14:cNvContentPartPr/>
              <p14:nvPr/>
            </p14:nvContentPartPr>
            <p14:xfrm>
              <a:off x="2479703" y="5266073"/>
              <a:ext cx="406800" cy="2998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A6C008C-27AC-43BA-224F-363B90E55D0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464223" y="5250593"/>
                <a:ext cx="4374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F2FA531-6389-C856-3599-76D617D2E169}"/>
                  </a:ext>
                </a:extLst>
              </p14:cNvPr>
              <p14:cNvContentPartPr/>
              <p14:nvPr/>
            </p14:nvContentPartPr>
            <p14:xfrm>
              <a:off x="1854383" y="5392433"/>
              <a:ext cx="212400" cy="1576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F2FA531-6389-C856-3599-76D617D2E169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838903" y="5376988"/>
                <a:ext cx="243000" cy="1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46A216D-CEB7-7597-2F54-7A143F3AB942}"/>
                  </a:ext>
                </a:extLst>
              </p14:cNvPr>
              <p14:cNvContentPartPr/>
              <p14:nvPr/>
            </p14:nvContentPartPr>
            <p14:xfrm>
              <a:off x="3690743" y="5180393"/>
              <a:ext cx="355320" cy="3304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46A216D-CEB7-7597-2F54-7A143F3AB94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675263" y="5164930"/>
                <a:ext cx="385920" cy="361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26EF4D0-1BED-E58D-1780-1AB4CF82BA85}"/>
                  </a:ext>
                </a:extLst>
              </p14:cNvPr>
              <p14:cNvContentPartPr/>
              <p14:nvPr/>
            </p14:nvContentPartPr>
            <p14:xfrm>
              <a:off x="3138863" y="5281913"/>
              <a:ext cx="284040" cy="2448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26EF4D0-1BED-E58D-1780-1AB4CF82BA8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123403" y="5266433"/>
                <a:ext cx="314601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176C3AB-820E-2336-5DD6-335591360DAF}"/>
                  </a:ext>
                </a:extLst>
              </p14:cNvPr>
              <p14:cNvContentPartPr/>
              <p14:nvPr/>
            </p14:nvContentPartPr>
            <p14:xfrm>
              <a:off x="4313543" y="5534273"/>
              <a:ext cx="402480" cy="3996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176C3AB-820E-2336-5DD6-335591360DA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298063" y="5518652"/>
                <a:ext cx="433080" cy="70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BA89F3A-2B25-D396-6E84-C75C2E16F2F0}"/>
                  </a:ext>
                </a:extLst>
              </p14:cNvPr>
              <p14:cNvContentPartPr/>
              <p14:nvPr/>
            </p14:nvContentPartPr>
            <p14:xfrm>
              <a:off x="4353143" y="5061953"/>
              <a:ext cx="370800" cy="3621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BA89F3A-2B25-D396-6E84-C75C2E16F2F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337678" y="5046473"/>
                <a:ext cx="40137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78A7571-C1B8-A150-60F3-38E9BF42D7DD}"/>
                  </a:ext>
                </a:extLst>
              </p14:cNvPr>
              <p14:cNvContentPartPr/>
              <p14:nvPr/>
            </p14:nvContentPartPr>
            <p14:xfrm>
              <a:off x="4692263" y="5968073"/>
              <a:ext cx="360" cy="82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78A7571-C1B8-A150-60F3-38E9BF42D7D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676783" y="5952593"/>
                <a:ext cx="309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AC1B53E-43AF-0E38-346E-549E0C00B4AB}"/>
                  </a:ext>
                </a:extLst>
              </p14:cNvPr>
              <p14:cNvContentPartPr/>
              <p14:nvPr/>
            </p14:nvContentPartPr>
            <p14:xfrm>
              <a:off x="4952543" y="5329433"/>
              <a:ext cx="158040" cy="3236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AC1B53E-43AF-0E38-346E-549E0C00B4A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937063" y="5313953"/>
                <a:ext cx="1886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F0A1021-255B-E392-1B5D-82882E848DD6}"/>
                  </a:ext>
                </a:extLst>
              </p14:cNvPr>
              <p14:cNvContentPartPr/>
              <p14:nvPr/>
            </p14:nvContentPartPr>
            <p14:xfrm>
              <a:off x="5449343" y="5155913"/>
              <a:ext cx="252720" cy="2289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F0A1021-255B-E392-1B5D-82882E848DD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433863" y="5140433"/>
                <a:ext cx="2833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092AC63-8AB3-F272-23D4-DEAD550722F1}"/>
                  </a:ext>
                </a:extLst>
              </p14:cNvPr>
              <p14:cNvContentPartPr/>
              <p14:nvPr/>
            </p14:nvContentPartPr>
            <p14:xfrm>
              <a:off x="4361783" y="5628953"/>
              <a:ext cx="252000" cy="2685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092AC63-8AB3-F272-23D4-DEAD550722F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346281" y="5613473"/>
                <a:ext cx="282644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B4444438-5969-070D-3284-E4FD5F9C032C}"/>
                  </a:ext>
                </a:extLst>
              </p14:cNvPr>
              <p14:cNvContentPartPr/>
              <p14:nvPr/>
            </p14:nvContentPartPr>
            <p14:xfrm>
              <a:off x="4644743" y="5999393"/>
              <a:ext cx="32040" cy="399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B4444438-5969-070D-3284-E4FD5F9C032C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629087" y="5983772"/>
                <a:ext cx="62988" cy="70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51B9CE2-681F-523D-0394-A6A640F60636}"/>
                  </a:ext>
                </a:extLst>
              </p14:cNvPr>
              <p14:cNvContentPartPr/>
              <p14:nvPr/>
            </p14:nvContentPartPr>
            <p14:xfrm>
              <a:off x="5709263" y="4974473"/>
              <a:ext cx="95040" cy="126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51B9CE2-681F-523D-0394-A6A640F6063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693783" y="4959037"/>
                <a:ext cx="125640" cy="156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295D82D-932E-DE75-5104-9DC2CEDA79B3}"/>
                  </a:ext>
                </a:extLst>
              </p14:cNvPr>
              <p14:cNvContentPartPr/>
              <p14:nvPr/>
            </p14:nvContentPartPr>
            <p14:xfrm>
              <a:off x="5748863" y="6101993"/>
              <a:ext cx="24120" cy="828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295D82D-932E-DE75-5104-9DC2CEDA79B3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733383" y="6086513"/>
                <a:ext cx="547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28C19BA-0AD1-678F-A3E4-2BD9A013BE12}"/>
                  </a:ext>
                </a:extLst>
              </p14:cNvPr>
              <p14:cNvContentPartPr/>
              <p14:nvPr/>
            </p14:nvContentPartPr>
            <p14:xfrm>
              <a:off x="6900143" y="5392433"/>
              <a:ext cx="360" cy="82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28C19BA-0AD1-678F-A3E4-2BD9A013BE1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884663" y="5376953"/>
                <a:ext cx="309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54EC889-60D3-180B-CF92-3F2CA0A26208}"/>
                  </a:ext>
                </a:extLst>
              </p14:cNvPr>
              <p14:cNvContentPartPr/>
              <p14:nvPr/>
            </p14:nvContentPartPr>
            <p14:xfrm>
              <a:off x="6482183" y="5384513"/>
              <a:ext cx="245160" cy="162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54EC889-60D3-180B-CF92-3F2CA0A2620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466680" y="5369033"/>
                <a:ext cx="275805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F6AA263-438D-030D-F397-FB04FF5C4648}"/>
                  </a:ext>
                </a:extLst>
              </p14:cNvPr>
              <p14:cNvContentPartPr/>
              <p14:nvPr/>
            </p14:nvContentPartPr>
            <p14:xfrm>
              <a:off x="5366903" y="5289833"/>
              <a:ext cx="894960" cy="6548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F6AA263-438D-030D-F397-FB04FF5C464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351423" y="5274353"/>
                <a:ext cx="92556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AB16F92-DA62-A5EA-1EAF-0FE1CA33A54A}"/>
                  </a:ext>
                </a:extLst>
              </p14:cNvPr>
              <p14:cNvContentPartPr/>
              <p14:nvPr/>
            </p14:nvContentPartPr>
            <p14:xfrm>
              <a:off x="1821623" y="6433193"/>
              <a:ext cx="245160" cy="1425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AB16F92-DA62-A5EA-1EAF-0FE1CA33A54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06120" y="6417674"/>
                <a:ext cx="275805" cy="173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9878563-2A71-F13B-A2EB-1AD493B4941E}"/>
                  </a:ext>
                </a:extLst>
              </p14:cNvPr>
              <p14:cNvContentPartPr/>
              <p14:nvPr/>
            </p14:nvContentPartPr>
            <p14:xfrm>
              <a:off x="2453423" y="6188753"/>
              <a:ext cx="504360" cy="4734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9878563-2A71-F13B-A2EB-1AD493B4941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437932" y="6173273"/>
                <a:ext cx="534982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823F06E5-5955-E97B-89D1-B1BCD2059833}"/>
                  </a:ext>
                </a:extLst>
              </p14:cNvPr>
              <p14:cNvContentPartPr/>
              <p14:nvPr/>
            </p14:nvContentPartPr>
            <p14:xfrm>
              <a:off x="978143" y="2274113"/>
              <a:ext cx="1530360" cy="217260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823F06E5-5955-E97B-89D1-B1BCD205983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62663" y="2258636"/>
                <a:ext cx="1560960" cy="220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4CF728D-68CC-AFC1-1862-58A23A838C14}"/>
                  </a:ext>
                </a:extLst>
              </p14:cNvPr>
              <p14:cNvContentPartPr/>
              <p14:nvPr/>
            </p14:nvContentPartPr>
            <p14:xfrm>
              <a:off x="2413103" y="5627153"/>
              <a:ext cx="899640" cy="123912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4CF728D-68CC-AFC1-1862-58A23A838C1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398697" y="5612753"/>
                <a:ext cx="928091" cy="12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5DDAC33D-8234-39E7-1E5B-A670E62AC5B8}"/>
                  </a:ext>
                </a:extLst>
              </p14:cNvPr>
              <p14:cNvContentPartPr/>
              <p14:nvPr/>
            </p14:nvContentPartPr>
            <p14:xfrm>
              <a:off x="2238621" y="729755"/>
              <a:ext cx="4656960" cy="94104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5DDAC33D-8234-39E7-1E5B-A670E62AC5B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227821" y="718959"/>
                <a:ext cx="4678200" cy="962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E5301A0D-0DCD-4447-4D74-A3ACC4327035}"/>
                  </a:ext>
                </a:extLst>
              </p14:cNvPr>
              <p14:cNvContentPartPr/>
              <p14:nvPr/>
            </p14:nvContentPartPr>
            <p14:xfrm>
              <a:off x="6973701" y="300275"/>
              <a:ext cx="1317600" cy="64152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E5301A0D-0DCD-4447-4D74-A3ACC43270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962898" y="289475"/>
                <a:ext cx="1338846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1566EBB-DE37-C7D0-A0EA-5321DDD63F63}"/>
                  </a:ext>
                </a:extLst>
              </p14:cNvPr>
              <p14:cNvContentPartPr/>
              <p14:nvPr/>
            </p14:nvContentPartPr>
            <p14:xfrm>
              <a:off x="5758701" y="212435"/>
              <a:ext cx="1011600" cy="5022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1566EBB-DE37-C7D0-A0EA-5321DDD63F6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747901" y="201635"/>
                <a:ext cx="1032840" cy="5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5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8F9A-583E-E4CE-4777-FF1C4243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7069932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Tenerife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5FAB9-6C04-7DEC-CEB5-DDB2058E87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4" r="-2" b="-2"/>
          <a:stretch/>
        </p:blipFill>
        <p:spPr>
          <a:xfrm>
            <a:off x="-6217" y="2"/>
            <a:ext cx="9304716" cy="5344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9072E-BD05-966C-9230-E49682EF3A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24"/>
          <a:stretch/>
        </p:blipFill>
        <p:spPr>
          <a:xfrm>
            <a:off x="9298805" y="10"/>
            <a:ext cx="2903808" cy="179982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E41FD-819A-5363-D395-48007B2EB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t="8284" r="-6" b="-6"/>
          <a:stretch/>
        </p:blipFill>
        <p:spPr>
          <a:xfrm>
            <a:off x="9298805" y="1798476"/>
            <a:ext cx="2903372" cy="1777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4BB54-FC68-7FBD-A5E1-6C9371B429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300" r="-6" b="-6"/>
          <a:stretch/>
        </p:blipFill>
        <p:spPr>
          <a:xfrm>
            <a:off x="9298805" y="3567291"/>
            <a:ext cx="2903372" cy="17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03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object 43"/>
          <p:cNvGrpSpPr/>
          <p:nvPr/>
        </p:nvGrpSpPr>
        <p:grpSpPr>
          <a:xfrm>
            <a:off x="2140907" y="4281806"/>
            <a:ext cx="7906202" cy="590166"/>
            <a:chOff x="309193" y="2160726"/>
            <a:chExt cx="3989704" cy="297815"/>
          </a:xfrm>
        </p:grpSpPr>
        <p:sp>
          <p:nvSpPr>
            <p:cNvPr id="44" name="object 44"/>
            <p:cNvSpPr/>
            <p:nvPr/>
          </p:nvSpPr>
          <p:spPr>
            <a:xfrm>
              <a:off x="309193" y="21607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2230450"/>
              <a:ext cx="3989652" cy="5060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09193" y="2274732"/>
              <a:ext cx="3989704" cy="184150"/>
            </a:xfrm>
            <a:custGeom>
              <a:avLst/>
              <a:gdLst/>
              <a:ahLst/>
              <a:cxnLst/>
              <a:rect l="l" t="t" r="r" b="b"/>
              <a:pathLst>
                <a:path w="3989704" h="184150">
                  <a:moveTo>
                    <a:pt x="3989652" y="0"/>
                  </a:moveTo>
                  <a:lnTo>
                    <a:pt x="0" y="0"/>
                  </a:lnTo>
                  <a:lnTo>
                    <a:pt x="0" y="132806"/>
                  </a:lnTo>
                  <a:lnTo>
                    <a:pt x="4008" y="152530"/>
                  </a:lnTo>
                  <a:lnTo>
                    <a:pt x="14922" y="168683"/>
                  </a:lnTo>
                  <a:lnTo>
                    <a:pt x="31075" y="179598"/>
                  </a:lnTo>
                  <a:lnTo>
                    <a:pt x="50800" y="183606"/>
                  </a:lnTo>
                  <a:lnTo>
                    <a:pt x="3938852" y="183606"/>
                  </a:lnTo>
                  <a:lnTo>
                    <a:pt x="3958576" y="179598"/>
                  </a:lnTo>
                  <a:lnTo>
                    <a:pt x="3974729" y="168683"/>
                  </a:lnTo>
                  <a:lnTo>
                    <a:pt x="3985644" y="152530"/>
                  </a:lnTo>
                  <a:lnTo>
                    <a:pt x="3989652" y="132806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140907" y="5445831"/>
            <a:ext cx="7906202" cy="637983"/>
            <a:chOff x="309193" y="2748127"/>
            <a:chExt cx="3989704" cy="321945"/>
          </a:xfrm>
        </p:grpSpPr>
        <p:sp>
          <p:nvSpPr>
            <p:cNvPr id="48" name="object 48"/>
            <p:cNvSpPr/>
            <p:nvPr/>
          </p:nvSpPr>
          <p:spPr>
            <a:xfrm>
              <a:off x="309193" y="2748127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193" y="2817850"/>
              <a:ext cx="3989652" cy="5060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9193" y="2862134"/>
              <a:ext cx="3989704" cy="208279"/>
            </a:xfrm>
            <a:custGeom>
              <a:avLst/>
              <a:gdLst/>
              <a:ahLst/>
              <a:cxnLst/>
              <a:rect l="l" t="t" r="r" b="b"/>
              <a:pathLst>
                <a:path w="3989704" h="208280">
                  <a:moveTo>
                    <a:pt x="3989652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3938852" y="207747"/>
                  </a:lnTo>
                  <a:lnTo>
                    <a:pt x="3958576" y="203739"/>
                  </a:lnTo>
                  <a:lnTo>
                    <a:pt x="3974729" y="192825"/>
                  </a:lnTo>
                  <a:lnTo>
                    <a:pt x="3985644" y="176672"/>
                  </a:lnTo>
                  <a:lnTo>
                    <a:pt x="3989652" y="1569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16378" y="498404"/>
            <a:ext cx="8352918" cy="5711416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2583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Logarithmic</a:t>
            </a:r>
            <a:r>
              <a:rPr sz="2180" b="1" spc="-13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Functions</a:t>
            </a:r>
            <a:endParaRPr sz="2180">
              <a:latin typeface="Arial"/>
              <a:cs typeface="Arial"/>
            </a:endParaRPr>
          </a:p>
          <a:p>
            <a:pPr marL="1084723" marR="110737" indent="-229025">
              <a:lnSpc>
                <a:spcPct val="101000"/>
              </a:lnSpc>
              <a:spcBef>
                <a:spcPts val="2328"/>
              </a:spcBef>
              <a:buClr>
                <a:srgbClr val="D41A2C"/>
              </a:buClr>
              <a:buFont typeface="Menlo"/>
              <a:buChar char="•"/>
              <a:tabLst>
                <a:tab pos="1088498" algn="l"/>
              </a:tabLst>
            </a:pPr>
            <a:r>
              <a:rPr sz="1784">
                <a:latin typeface="Arial"/>
                <a:cs typeface="Arial"/>
              </a:rPr>
              <a:t>Logarithmic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look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like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99">
                <a:latin typeface="Times New Roman"/>
                <a:cs typeface="Times New Roman"/>
              </a:rPr>
              <a:t>log</a:t>
            </a:r>
            <a:r>
              <a:rPr sz="1784" spc="149" baseline="-18518">
                <a:latin typeface="Times New Roman"/>
                <a:cs typeface="Times New Roman"/>
              </a:rPr>
              <a:t>2</a:t>
            </a:r>
            <a:r>
              <a:rPr sz="1784" spc="99">
                <a:latin typeface="Times New Roman"/>
                <a:cs typeface="Times New Roman"/>
              </a:rPr>
              <a:t>(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r>
              <a:rPr sz="1784" spc="1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20">
                <a:latin typeface="Times New Roman"/>
                <a:cs typeface="Times New Roman"/>
              </a:rPr>
              <a:t> </a:t>
            </a:r>
            <a:r>
              <a:rPr sz="1784" i="1" spc="99">
                <a:latin typeface="Times New Roman"/>
                <a:cs typeface="Times New Roman"/>
              </a:rPr>
              <a:t>y</a:t>
            </a:r>
            <a:r>
              <a:rPr sz="1784" i="1" spc="59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(for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example).</a:t>
            </a:r>
            <a:r>
              <a:rPr sz="1784" spc="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general,</a:t>
            </a:r>
            <a:r>
              <a:rPr sz="1784" spc="-50">
                <a:latin typeface="Arial"/>
                <a:cs typeface="Arial"/>
              </a:rPr>
              <a:t> for 	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logarithmic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99">
                <a:latin typeface="Times New Roman"/>
                <a:cs typeface="Times New Roman"/>
              </a:rPr>
              <a:t>log</a:t>
            </a:r>
            <a:r>
              <a:rPr sz="1784" i="1" spc="149" baseline="-18518">
                <a:latin typeface="Times New Roman"/>
                <a:cs typeface="Times New Roman"/>
              </a:rPr>
              <a:t>a</a:t>
            </a:r>
            <a:r>
              <a:rPr sz="1784" spc="99">
                <a:latin typeface="Times New Roman"/>
                <a:cs typeface="Times New Roman"/>
              </a:rPr>
              <a:t>(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r>
              <a:rPr sz="1784" spc="99">
                <a:latin typeface="Arial"/>
                <a:cs typeface="Arial"/>
              </a:rPr>
              <a:t>,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i="1">
                <a:latin typeface="Times New Roman"/>
                <a:cs typeface="Times New Roman"/>
              </a:rPr>
              <a:t>a</a:t>
            </a:r>
            <a:r>
              <a:rPr sz="1784" i="1" spc="2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called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base</a:t>
            </a:r>
            <a:r>
              <a:rPr sz="1784" b="1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function.</a:t>
            </a:r>
            <a:r>
              <a:rPr sz="1784" spc="89">
                <a:latin typeface="Arial"/>
                <a:cs typeface="Arial"/>
              </a:rPr>
              <a:t> </a:t>
            </a:r>
            <a:r>
              <a:rPr sz="1784" spc="-40">
                <a:latin typeface="Arial"/>
                <a:cs typeface="Arial"/>
              </a:rPr>
              <a:t>This 	</a:t>
            </a:r>
            <a:r>
              <a:rPr sz="1784">
                <a:latin typeface="Arial"/>
                <a:cs typeface="Arial"/>
              </a:rPr>
              <a:t>can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almost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any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number,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but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there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are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few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common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ones,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mostly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2, 	</a:t>
            </a:r>
            <a:r>
              <a:rPr sz="1784">
                <a:latin typeface="Arial"/>
                <a:cs typeface="Arial"/>
              </a:rPr>
              <a:t>10,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and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 spc="-99">
                <a:latin typeface="Times New Roman"/>
                <a:cs typeface="Times New Roman"/>
              </a:rPr>
              <a:t>e</a:t>
            </a:r>
            <a:endParaRPr sz="1784">
              <a:latin typeface="Times New Roman"/>
              <a:cs typeface="Times New Roman"/>
            </a:endParaRPr>
          </a:p>
          <a:p>
            <a:pPr marL="1084723" marR="162331" indent="-229025">
              <a:lnSpc>
                <a:spcPts val="1784"/>
              </a:lnSpc>
              <a:spcBef>
                <a:spcPts val="585"/>
              </a:spcBef>
              <a:buClr>
                <a:srgbClr val="D41A2C"/>
              </a:buClr>
              <a:buFont typeface="Menlo"/>
              <a:buChar char="•"/>
              <a:tabLst>
                <a:tab pos="1088498" algn="l"/>
              </a:tabLst>
            </a:pPr>
            <a:r>
              <a:rPr sz="1784">
                <a:latin typeface="Arial"/>
                <a:cs typeface="Arial"/>
              </a:rPr>
              <a:t>When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base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>
                <a:latin typeface="Times New Roman"/>
                <a:cs typeface="Times New Roman"/>
              </a:rPr>
              <a:t>e</a:t>
            </a:r>
            <a:r>
              <a:rPr sz="1784">
                <a:latin typeface="Arial"/>
                <a:cs typeface="Arial"/>
              </a:rPr>
              <a:t>,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it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called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natural</a:t>
            </a:r>
            <a:r>
              <a:rPr sz="1784" b="1" spc="-4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log</a:t>
            </a:r>
            <a:r>
              <a:rPr sz="1784">
                <a:latin typeface="Arial"/>
                <a:cs typeface="Arial"/>
              </a:rPr>
              <a:t>.</a:t>
            </a:r>
            <a:r>
              <a:rPr sz="1784" spc="69">
                <a:latin typeface="Arial"/>
                <a:cs typeface="Arial"/>
              </a:rPr>
              <a:t> </a:t>
            </a:r>
            <a:r>
              <a:rPr sz="1784" spc="-89">
                <a:latin typeface="Arial"/>
                <a:cs typeface="Arial"/>
              </a:rPr>
              <a:t>You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may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have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seen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the 	</a:t>
            </a:r>
            <a:r>
              <a:rPr sz="1784">
                <a:latin typeface="Arial"/>
                <a:cs typeface="Arial"/>
              </a:rPr>
              <a:t>notation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109">
                <a:latin typeface="Times New Roman"/>
                <a:cs typeface="Times New Roman"/>
              </a:rPr>
              <a:t>ln(</a:t>
            </a:r>
            <a:r>
              <a:rPr sz="1784" i="1" spc="109">
                <a:latin typeface="Times New Roman"/>
                <a:cs typeface="Times New Roman"/>
              </a:rPr>
              <a:t>x</a:t>
            </a:r>
            <a:r>
              <a:rPr sz="1784" spc="109">
                <a:latin typeface="Times New Roman"/>
                <a:cs typeface="Times New Roman"/>
              </a:rPr>
              <a:t>)</a:t>
            </a:r>
            <a:r>
              <a:rPr sz="1784" spc="4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40">
                <a:latin typeface="Times New Roman"/>
                <a:cs typeface="Times New Roman"/>
              </a:rPr>
              <a:t> </a:t>
            </a:r>
            <a:r>
              <a:rPr sz="1784" spc="89">
                <a:latin typeface="Times New Roman"/>
                <a:cs typeface="Times New Roman"/>
              </a:rPr>
              <a:t>log</a:t>
            </a:r>
            <a:r>
              <a:rPr sz="1784" i="1" spc="133" baseline="-18518">
                <a:latin typeface="Times New Roman"/>
                <a:cs typeface="Times New Roman"/>
              </a:rPr>
              <a:t>e</a:t>
            </a:r>
            <a:r>
              <a:rPr sz="1784" spc="89">
                <a:latin typeface="Times New Roman"/>
                <a:cs typeface="Times New Roman"/>
              </a:rPr>
              <a:t>(</a:t>
            </a:r>
            <a:r>
              <a:rPr sz="1784" i="1" spc="89">
                <a:latin typeface="Times New Roman"/>
                <a:cs typeface="Times New Roman"/>
              </a:rPr>
              <a:t>x</a:t>
            </a:r>
            <a:r>
              <a:rPr sz="1784" spc="89">
                <a:latin typeface="Times New Roman"/>
                <a:cs typeface="Times New Roman"/>
              </a:rPr>
              <a:t>)</a:t>
            </a:r>
            <a:r>
              <a:rPr sz="1784" spc="89">
                <a:latin typeface="Arial"/>
                <a:cs typeface="Arial"/>
              </a:rPr>
              <a:t>. </a:t>
            </a:r>
            <a:r>
              <a:rPr lang="en-US" sz="1784" spc="89">
                <a:latin typeface="Arial"/>
                <a:cs typeface="Arial"/>
              </a:rPr>
              <a:t>I</a:t>
            </a:r>
            <a:r>
              <a:rPr sz="1784">
                <a:latin typeface="Arial"/>
                <a:cs typeface="Arial"/>
              </a:rPr>
              <a:t>n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most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upper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level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maths,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the </a:t>
            </a:r>
            <a:r>
              <a:rPr sz="1784">
                <a:latin typeface="Arial"/>
                <a:cs typeface="Arial"/>
              </a:rPr>
              <a:t>natural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log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default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log.</a:t>
            </a:r>
            <a:r>
              <a:rPr sz="1784" spc="69">
                <a:latin typeface="Arial"/>
                <a:cs typeface="Arial"/>
              </a:rPr>
              <a:t> </a:t>
            </a:r>
            <a:endParaRPr lang="en-US" sz="1784" spc="69">
              <a:latin typeface="Arial"/>
              <a:cs typeface="Arial"/>
            </a:endParaRPr>
          </a:p>
          <a:p>
            <a:pPr marL="1084723" marR="162331" indent="-229025">
              <a:lnSpc>
                <a:spcPts val="1784"/>
              </a:lnSpc>
              <a:spcBef>
                <a:spcPts val="585"/>
              </a:spcBef>
              <a:buClr>
                <a:srgbClr val="D41A2C"/>
              </a:buClr>
              <a:buFont typeface="Menlo"/>
              <a:buChar char="•"/>
              <a:tabLst>
                <a:tab pos="1088498" algn="l"/>
              </a:tabLst>
            </a:pPr>
            <a:endParaRPr sz="1784">
              <a:latin typeface="Arial"/>
              <a:cs typeface="Arial"/>
            </a:endParaRPr>
          </a:p>
          <a:p>
            <a:pPr marL="1552840" marR="135905" lvl="1" indent="-222733">
              <a:lnSpc>
                <a:spcPts val="1784"/>
              </a:lnSpc>
              <a:spcBef>
                <a:spcPts val="367"/>
              </a:spcBef>
              <a:buClr>
                <a:srgbClr val="D41A2C"/>
              </a:buClr>
              <a:buFont typeface="Arial"/>
              <a:buChar char="•"/>
              <a:tabLst>
                <a:tab pos="1552840" algn="l"/>
              </a:tabLst>
            </a:pPr>
            <a:r>
              <a:rPr sz="1585">
                <a:latin typeface="Arial"/>
                <a:cs typeface="Arial"/>
              </a:rPr>
              <a:t>This</a:t>
            </a:r>
            <a:r>
              <a:rPr sz="1585" spc="-40">
                <a:latin typeface="Arial"/>
                <a:cs typeface="Arial"/>
              </a:rPr>
              <a:t> </a:t>
            </a:r>
            <a:r>
              <a:rPr sz="1585">
                <a:latin typeface="Arial"/>
                <a:cs typeface="Arial"/>
              </a:rPr>
              <a:t>means</a:t>
            </a:r>
            <a:r>
              <a:rPr sz="1585" spc="-30">
                <a:latin typeface="Arial"/>
                <a:cs typeface="Arial"/>
              </a:rPr>
              <a:t> </a:t>
            </a:r>
            <a:r>
              <a:rPr sz="1585">
                <a:latin typeface="Arial"/>
                <a:cs typeface="Arial"/>
              </a:rPr>
              <a:t>when</a:t>
            </a:r>
            <a:r>
              <a:rPr sz="1585" spc="-40">
                <a:latin typeface="Arial"/>
                <a:cs typeface="Arial"/>
              </a:rPr>
              <a:t> </a:t>
            </a:r>
            <a:r>
              <a:rPr sz="1585">
                <a:latin typeface="Arial"/>
                <a:cs typeface="Arial"/>
              </a:rPr>
              <a:t>you</a:t>
            </a:r>
            <a:r>
              <a:rPr sz="1585" spc="-30">
                <a:latin typeface="Arial"/>
                <a:cs typeface="Arial"/>
              </a:rPr>
              <a:t> </a:t>
            </a:r>
            <a:r>
              <a:rPr sz="1585">
                <a:latin typeface="Arial"/>
                <a:cs typeface="Arial"/>
              </a:rPr>
              <a:t>see</a:t>
            </a:r>
            <a:r>
              <a:rPr sz="1585" spc="-30">
                <a:latin typeface="Arial"/>
                <a:cs typeface="Arial"/>
              </a:rPr>
              <a:t> </a:t>
            </a:r>
            <a:r>
              <a:rPr sz="1585" spc="99">
                <a:latin typeface="Times New Roman"/>
                <a:cs typeface="Times New Roman"/>
              </a:rPr>
              <a:t>log(</a:t>
            </a:r>
            <a:r>
              <a:rPr sz="1585" i="1" spc="99">
                <a:latin typeface="Times New Roman"/>
                <a:cs typeface="Times New Roman"/>
              </a:rPr>
              <a:t>x</a:t>
            </a:r>
            <a:r>
              <a:rPr sz="1585" spc="99">
                <a:latin typeface="Times New Roman"/>
                <a:cs typeface="Times New Roman"/>
              </a:rPr>
              <a:t>)</a:t>
            </a:r>
            <a:r>
              <a:rPr sz="1585" spc="40">
                <a:latin typeface="Times New Roman"/>
                <a:cs typeface="Times New Roman"/>
              </a:rPr>
              <a:t> </a:t>
            </a:r>
            <a:r>
              <a:rPr sz="1585" spc="404">
                <a:latin typeface="Times New Roman"/>
                <a:cs typeface="Times New Roman"/>
              </a:rPr>
              <a:t>=</a:t>
            </a:r>
            <a:r>
              <a:rPr sz="1585" spc="50">
                <a:latin typeface="Times New Roman"/>
                <a:cs typeface="Times New Roman"/>
              </a:rPr>
              <a:t> </a:t>
            </a:r>
            <a:r>
              <a:rPr sz="1585" spc="109">
                <a:latin typeface="Times New Roman"/>
                <a:cs typeface="Times New Roman"/>
              </a:rPr>
              <a:t>log</a:t>
            </a:r>
            <a:r>
              <a:rPr sz="1784" i="1" spc="162" baseline="-18518">
                <a:latin typeface="Times New Roman"/>
                <a:cs typeface="Times New Roman"/>
              </a:rPr>
              <a:t>e</a:t>
            </a:r>
            <a:r>
              <a:rPr sz="1585" spc="109">
                <a:latin typeface="Times New Roman"/>
                <a:cs typeface="Times New Roman"/>
              </a:rPr>
              <a:t>(</a:t>
            </a:r>
            <a:r>
              <a:rPr sz="1585" i="1" spc="109">
                <a:latin typeface="Times New Roman"/>
                <a:cs typeface="Times New Roman"/>
              </a:rPr>
              <a:t>x</a:t>
            </a:r>
            <a:r>
              <a:rPr sz="1585" spc="109">
                <a:latin typeface="Times New Roman"/>
                <a:cs typeface="Times New Roman"/>
              </a:rPr>
              <a:t>)</a:t>
            </a:r>
            <a:r>
              <a:rPr sz="1585" spc="109">
                <a:latin typeface="Arial"/>
                <a:cs typeface="Arial"/>
              </a:rPr>
              <a:t>.</a:t>
            </a:r>
            <a:r>
              <a:rPr sz="1585" spc="69">
                <a:latin typeface="Arial"/>
                <a:cs typeface="Arial"/>
              </a:rPr>
              <a:t> </a:t>
            </a:r>
            <a:r>
              <a:rPr sz="1585" spc="-20">
                <a:latin typeface="Arial"/>
                <a:cs typeface="Arial"/>
              </a:rPr>
              <a:t>Otherwise,</a:t>
            </a:r>
            <a:r>
              <a:rPr sz="1585" spc="-40">
                <a:latin typeface="Arial"/>
                <a:cs typeface="Arial"/>
              </a:rPr>
              <a:t> </a:t>
            </a:r>
            <a:r>
              <a:rPr sz="1585">
                <a:latin typeface="Arial"/>
                <a:cs typeface="Arial"/>
              </a:rPr>
              <a:t>you</a:t>
            </a:r>
            <a:r>
              <a:rPr sz="1585" spc="-30">
                <a:latin typeface="Arial"/>
                <a:cs typeface="Arial"/>
              </a:rPr>
              <a:t> </a:t>
            </a:r>
            <a:r>
              <a:rPr sz="1585">
                <a:latin typeface="Arial"/>
                <a:cs typeface="Arial"/>
              </a:rPr>
              <a:t>will</a:t>
            </a:r>
            <a:r>
              <a:rPr sz="1585" spc="-30">
                <a:latin typeface="Arial"/>
                <a:cs typeface="Arial"/>
              </a:rPr>
              <a:t> </a:t>
            </a:r>
            <a:r>
              <a:rPr sz="1585">
                <a:latin typeface="Arial"/>
                <a:cs typeface="Arial"/>
              </a:rPr>
              <a:t>see</a:t>
            </a:r>
            <a:r>
              <a:rPr sz="1585" spc="-40">
                <a:latin typeface="Arial"/>
                <a:cs typeface="Arial"/>
              </a:rPr>
              <a:t> </a:t>
            </a:r>
            <a:r>
              <a:rPr sz="1585" spc="-20">
                <a:latin typeface="Arial"/>
                <a:cs typeface="Arial"/>
              </a:rPr>
              <a:t>things </a:t>
            </a:r>
            <a:r>
              <a:rPr sz="1585">
                <a:latin typeface="Arial"/>
                <a:cs typeface="Arial"/>
              </a:rPr>
              <a:t>like</a:t>
            </a:r>
            <a:r>
              <a:rPr sz="1585" spc="-30">
                <a:latin typeface="Arial"/>
                <a:cs typeface="Arial"/>
              </a:rPr>
              <a:t> </a:t>
            </a:r>
            <a:r>
              <a:rPr sz="1585" spc="119">
                <a:latin typeface="Times New Roman"/>
                <a:cs typeface="Times New Roman"/>
              </a:rPr>
              <a:t>log</a:t>
            </a:r>
            <a:r>
              <a:rPr sz="1784" spc="176" baseline="-18518">
                <a:latin typeface="Times New Roman"/>
                <a:cs typeface="Times New Roman"/>
              </a:rPr>
              <a:t>2</a:t>
            </a:r>
            <a:r>
              <a:rPr sz="1585" spc="119">
                <a:latin typeface="Times New Roman"/>
                <a:cs typeface="Times New Roman"/>
              </a:rPr>
              <a:t>(</a:t>
            </a:r>
            <a:r>
              <a:rPr sz="1585" i="1" spc="119">
                <a:latin typeface="Times New Roman"/>
                <a:cs typeface="Times New Roman"/>
              </a:rPr>
              <a:t>x</a:t>
            </a:r>
            <a:r>
              <a:rPr sz="1585" spc="119">
                <a:latin typeface="Times New Roman"/>
                <a:cs typeface="Times New Roman"/>
              </a:rPr>
              <a:t>)</a:t>
            </a:r>
            <a:r>
              <a:rPr sz="1585" spc="20">
                <a:latin typeface="Times New Roman"/>
                <a:cs typeface="Times New Roman"/>
              </a:rPr>
              <a:t> </a:t>
            </a:r>
            <a:r>
              <a:rPr sz="1585">
                <a:latin typeface="Arial"/>
                <a:cs typeface="Arial"/>
              </a:rPr>
              <a:t>or</a:t>
            </a:r>
            <a:r>
              <a:rPr sz="1585" spc="-30">
                <a:latin typeface="Arial"/>
                <a:cs typeface="Arial"/>
              </a:rPr>
              <a:t> </a:t>
            </a:r>
            <a:r>
              <a:rPr sz="1585" spc="99">
                <a:latin typeface="Times New Roman"/>
                <a:cs typeface="Times New Roman"/>
              </a:rPr>
              <a:t>log</a:t>
            </a:r>
            <a:r>
              <a:rPr sz="1784" spc="149" baseline="-18518">
                <a:latin typeface="Times New Roman"/>
                <a:cs typeface="Times New Roman"/>
              </a:rPr>
              <a:t>10</a:t>
            </a:r>
            <a:r>
              <a:rPr sz="1585" spc="99">
                <a:latin typeface="Times New Roman"/>
                <a:cs typeface="Times New Roman"/>
              </a:rPr>
              <a:t>(</a:t>
            </a:r>
            <a:r>
              <a:rPr sz="1585" i="1" spc="99">
                <a:latin typeface="Times New Roman"/>
                <a:cs typeface="Times New Roman"/>
              </a:rPr>
              <a:t>x</a:t>
            </a:r>
            <a:r>
              <a:rPr sz="1585" spc="99">
                <a:latin typeface="Times New Roman"/>
                <a:cs typeface="Times New Roman"/>
              </a:rPr>
              <a:t>)</a:t>
            </a:r>
            <a:endParaRPr sz="1585">
              <a:latin typeface="Times New Roman"/>
              <a:cs typeface="Times New Roman"/>
            </a:endParaRPr>
          </a:p>
          <a:p>
            <a:pPr marL="1085982" indent="-229025">
              <a:spcBef>
                <a:spcPts val="604"/>
              </a:spcBef>
              <a:buClr>
                <a:srgbClr val="D41A2C"/>
              </a:buClr>
              <a:buFont typeface="Menlo"/>
              <a:buChar char="•"/>
              <a:tabLst>
                <a:tab pos="1085982" algn="l"/>
              </a:tabLst>
            </a:pPr>
            <a:r>
              <a:rPr sz="1784">
                <a:latin typeface="Arial"/>
                <a:cs typeface="Arial"/>
              </a:rPr>
              <a:t>Logarithmic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have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relationship: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288"/>
              </a:spcBef>
              <a:buClr>
                <a:srgbClr val="D41A2C"/>
              </a:buClr>
              <a:buFont typeface="Menlo"/>
              <a:buChar char="•"/>
            </a:pPr>
            <a:endParaRPr sz="1784">
              <a:latin typeface="Arial"/>
              <a:cs typeface="Arial"/>
            </a:endParaRPr>
          </a:p>
          <a:p>
            <a:pPr marL="624156">
              <a:lnSpc>
                <a:spcPts val="1585"/>
              </a:lnSpc>
              <a:spcBef>
                <a:spcPts val="10"/>
              </a:spcBef>
            </a:pPr>
            <a:r>
              <a:rPr sz="1784">
                <a:latin typeface="Times New Roman"/>
                <a:cs typeface="Times New Roman"/>
              </a:rPr>
              <a:t>log</a:t>
            </a:r>
            <a:r>
              <a:rPr sz="1784" spc="495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i="1" spc="99">
                <a:latin typeface="Times New Roman"/>
                <a:cs typeface="Times New Roman"/>
              </a:rPr>
              <a:t>y</a:t>
            </a:r>
            <a:r>
              <a:rPr sz="1784" i="1" spc="129">
                <a:latin typeface="Times New Roman"/>
                <a:cs typeface="Times New Roman"/>
              </a:rPr>
              <a:t> </a:t>
            </a:r>
            <a:r>
              <a:rPr sz="1784" i="1" spc="753">
                <a:latin typeface="Menlo"/>
                <a:cs typeface="Menlo"/>
              </a:rPr>
              <a:t>⇒</a:t>
            </a:r>
            <a:r>
              <a:rPr sz="1784" i="1" spc="-565">
                <a:latin typeface="Menlo"/>
                <a:cs typeface="Menlo"/>
              </a:rPr>
              <a:t> </a:t>
            </a:r>
            <a:r>
              <a:rPr sz="1784" i="1" spc="149">
                <a:latin typeface="Times New Roman"/>
                <a:cs typeface="Times New Roman"/>
              </a:rPr>
              <a:t>a</a:t>
            </a:r>
            <a:r>
              <a:rPr sz="1784" i="1" spc="222" baseline="37037">
                <a:latin typeface="Times New Roman"/>
                <a:cs typeface="Times New Roman"/>
              </a:rPr>
              <a:t>y</a:t>
            </a:r>
            <a:r>
              <a:rPr sz="1784" i="1" spc="549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i="1" spc="139">
                <a:latin typeface="Times New Roman"/>
                <a:cs typeface="Times New Roman"/>
              </a:rPr>
              <a:t>x</a:t>
            </a:r>
            <a:endParaRPr sz="1784">
              <a:latin typeface="Times New Roman"/>
              <a:cs typeface="Times New Roman"/>
            </a:endParaRPr>
          </a:p>
          <a:p>
            <a:pPr marL="923651">
              <a:lnSpc>
                <a:spcPts val="872"/>
              </a:lnSpc>
            </a:pPr>
            <a:r>
              <a:rPr sz="1189" i="1" spc="99">
                <a:latin typeface="Times New Roman"/>
                <a:cs typeface="Times New Roman"/>
              </a:rPr>
              <a:t>a</a:t>
            </a:r>
            <a:endParaRPr sz="1189">
              <a:latin typeface="Times New Roman"/>
              <a:cs typeface="Times New Roman"/>
            </a:endParaRPr>
          </a:p>
          <a:p>
            <a:pPr marL="1085982" indent="-229025">
              <a:spcBef>
                <a:spcPts val="1219"/>
              </a:spcBef>
              <a:buClr>
                <a:srgbClr val="D41A2C"/>
              </a:buClr>
              <a:buFont typeface="Menlo"/>
              <a:buChar char="•"/>
              <a:tabLst>
                <a:tab pos="1085982" algn="l"/>
              </a:tabLst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for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natural</a:t>
            </a:r>
            <a:r>
              <a:rPr sz="1784" b="1" spc="-4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log</a:t>
            </a:r>
            <a:r>
              <a:rPr sz="1784" b="1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is: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506"/>
              </a:spcBef>
            </a:pPr>
            <a:endParaRPr sz="1784">
              <a:latin typeface="Arial"/>
              <a:cs typeface="Arial"/>
            </a:endParaRPr>
          </a:p>
          <a:p>
            <a:pPr marL="654357">
              <a:lnSpc>
                <a:spcPts val="1665"/>
              </a:lnSpc>
            </a:pPr>
            <a:r>
              <a:rPr sz="1784" i="1" u="sng" spc="38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25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489" baseline="32407">
                <a:latin typeface="Times New Roman"/>
                <a:cs typeface="Times New Roman"/>
              </a:rPr>
              <a:t> </a:t>
            </a:r>
            <a:r>
              <a:rPr sz="1784" spc="20">
                <a:latin typeface="Times New Roman"/>
                <a:cs typeface="Times New Roman"/>
              </a:rPr>
              <a:t>log(</a:t>
            </a:r>
            <a:r>
              <a:rPr sz="1784" i="1" spc="20">
                <a:latin typeface="Times New Roman"/>
                <a:cs typeface="Times New Roman"/>
              </a:rPr>
              <a:t>x</a:t>
            </a:r>
            <a:r>
              <a:rPr sz="1784" spc="20">
                <a:latin typeface="Times New Roman"/>
                <a:cs typeface="Times New Roman"/>
              </a:rPr>
              <a:t>)</a:t>
            </a:r>
            <a:r>
              <a:rPr sz="1784" spc="13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466">
                <a:latin typeface="Times New Roman"/>
                <a:cs typeface="Times New Roman"/>
              </a:rPr>
              <a:t> </a:t>
            </a:r>
            <a:r>
              <a:rPr sz="1784" u="sng" spc="30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784" baseline="32407">
              <a:latin typeface="Times New Roman"/>
              <a:cs typeface="Times New Roman"/>
            </a:endParaRPr>
          </a:p>
          <a:p>
            <a:pPr marL="654357">
              <a:lnSpc>
                <a:spcPts val="951"/>
              </a:lnSpc>
              <a:tabLst>
                <a:tab pos="1876244" algn="l"/>
              </a:tabLst>
            </a:pPr>
            <a:r>
              <a:rPr sz="1189" i="1" spc="178">
                <a:latin typeface="Times New Roman"/>
                <a:cs typeface="Times New Roman"/>
              </a:rPr>
              <a:t>dx</a:t>
            </a:r>
            <a:r>
              <a:rPr sz="1189" i="1">
                <a:latin typeface="Times New Roman"/>
                <a:cs typeface="Times New Roman"/>
              </a:rPr>
              <a:t>	</a:t>
            </a:r>
            <a:r>
              <a:rPr sz="1189" i="1" spc="198">
                <a:latin typeface="Times New Roman"/>
                <a:cs typeface="Times New Roman"/>
              </a:rPr>
              <a:t>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30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89F6094-737F-B85A-A385-58764FA63303}"/>
                  </a:ext>
                </a:extLst>
              </p14:cNvPr>
              <p14:cNvContentPartPr/>
              <p14:nvPr/>
            </p14:nvContentPartPr>
            <p14:xfrm>
              <a:off x="1689981" y="5205275"/>
              <a:ext cx="2477880" cy="1223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89F6094-737F-B85A-A385-58764FA633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4501" y="5189795"/>
                <a:ext cx="2508480" cy="12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517CF5-EA85-7A42-FCB4-275981BCE0A6}"/>
                  </a:ext>
                </a:extLst>
              </p14:cNvPr>
              <p14:cNvContentPartPr/>
              <p14:nvPr/>
            </p14:nvContentPartPr>
            <p14:xfrm>
              <a:off x="3712461" y="6021755"/>
              <a:ext cx="1701720" cy="641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517CF5-EA85-7A42-FCB4-275981BCE0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6978" y="6006275"/>
                <a:ext cx="1732326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130E0E3-0FE5-2654-F345-DFCBBD1A1589}"/>
                  </a:ext>
                </a:extLst>
              </p14:cNvPr>
              <p14:cNvContentPartPr/>
              <p14:nvPr/>
            </p14:nvContentPartPr>
            <p14:xfrm>
              <a:off x="5797941" y="5707115"/>
              <a:ext cx="407880" cy="886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130E0E3-0FE5-2654-F345-DFCBBD1A15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2475" y="5691629"/>
                <a:ext cx="438453" cy="916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AA830F6-EE13-8306-5F61-6086CE613CB6}"/>
                  </a:ext>
                </a:extLst>
              </p14:cNvPr>
              <p14:cNvContentPartPr/>
              <p14:nvPr/>
            </p14:nvContentPartPr>
            <p14:xfrm>
              <a:off x="6456381" y="5791715"/>
              <a:ext cx="1113480" cy="5961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AA830F6-EE13-8306-5F61-6086CE613C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40901" y="5776235"/>
                <a:ext cx="114408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2C665E6-44E3-4499-3647-4E0A7F6D31B4}"/>
                  </a:ext>
                </a:extLst>
              </p14:cNvPr>
              <p14:cNvContentPartPr/>
              <p14:nvPr/>
            </p14:nvContentPartPr>
            <p14:xfrm>
              <a:off x="7867581" y="5881355"/>
              <a:ext cx="361080" cy="5706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2C665E6-44E3-4499-3647-4E0A7F6D31B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52101" y="5865885"/>
                <a:ext cx="391680" cy="601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60037B-B262-DEA7-E2A6-943BDB2BC701}"/>
                  </a:ext>
                </a:extLst>
              </p14:cNvPr>
              <p14:cNvContentPartPr/>
              <p14:nvPr/>
            </p14:nvContentPartPr>
            <p14:xfrm>
              <a:off x="7946061" y="6279515"/>
              <a:ext cx="31680" cy="1414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60037B-B262-DEA7-E2A6-943BDB2BC7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30581" y="6264035"/>
                <a:ext cx="622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92383E8-8D77-BD58-690B-068C3355FF36}"/>
                  </a:ext>
                </a:extLst>
              </p14:cNvPr>
              <p14:cNvContentPartPr/>
              <p14:nvPr/>
            </p14:nvContentPartPr>
            <p14:xfrm>
              <a:off x="8419101" y="6279515"/>
              <a:ext cx="554040" cy="345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92383E8-8D77-BD58-690B-068C3355FF3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03631" y="6264035"/>
                <a:ext cx="5846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87C0417-4877-F84D-4566-F5DE01A7C20B}"/>
                  </a:ext>
                </a:extLst>
              </p14:cNvPr>
              <p14:cNvContentPartPr/>
              <p14:nvPr/>
            </p14:nvContentPartPr>
            <p14:xfrm>
              <a:off x="8471301" y="5813315"/>
              <a:ext cx="392400" cy="3402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87C0417-4877-F84D-4566-F5DE01A7C20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55821" y="5797819"/>
                <a:ext cx="423000" cy="37083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6" y="498404"/>
            <a:ext cx="300997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Logarithmic</a:t>
            </a:r>
            <a:r>
              <a:rPr sz="2180" b="1" spc="-13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Functions</a:t>
            </a:r>
            <a:endParaRPr sz="218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45628" y="1154956"/>
            <a:ext cx="10415751" cy="1117542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252934" marR="10067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256707" algn="l"/>
              </a:tabLst>
            </a:pPr>
            <a:r>
              <a:rPr sz="2400">
                <a:latin typeface="Arial"/>
                <a:cs typeface="Arial"/>
              </a:rPr>
              <a:t>Since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the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natural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log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has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such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a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convenient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form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for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its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derivative,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it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 spc="-50">
                <a:latin typeface="Arial"/>
                <a:cs typeface="Arial"/>
              </a:rPr>
              <a:t>is 	</a:t>
            </a:r>
            <a:r>
              <a:rPr sz="2400">
                <a:latin typeface="Arial"/>
                <a:cs typeface="Arial"/>
              </a:rPr>
              <a:t>helpful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to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know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that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we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can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always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express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other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logs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in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terms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of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 spc="-50">
                <a:latin typeface="Arial"/>
                <a:cs typeface="Arial"/>
              </a:rPr>
              <a:t>the 	</a:t>
            </a:r>
            <a:r>
              <a:rPr sz="2400">
                <a:latin typeface="Arial"/>
                <a:cs typeface="Arial"/>
              </a:rPr>
              <a:t>natural</a:t>
            </a:r>
            <a:r>
              <a:rPr sz="2400" spc="-69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log.</a:t>
            </a:r>
            <a:r>
              <a:rPr sz="2400" spc="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For</a:t>
            </a:r>
            <a:r>
              <a:rPr sz="2400" spc="-69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C2B31B-97F0-072D-75CC-809F3496D327}"/>
                  </a:ext>
                </a:extLst>
              </p14:cNvPr>
              <p14:cNvContentPartPr/>
              <p14:nvPr/>
            </p14:nvContentPartPr>
            <p14:xfrm>
              <a:off x="11724621" y="8952515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C2B31B-97F0-072D-75CC-809F3496D3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15621" y="894351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EEBAD082-16E7-F841-4B0B-CEE6414D6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4" y="2848303"/>
            <a:ext cx="11247555" cy="27221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02B88A-07F3-C9CB-B10C-D5CB15DDFB02}"/>
                  </a:ext>
                </a:extLst>
              </p14:cNvPr>
              <p14:cNvContentPartPr/>
              <p14:nvPr/>
            </p14:nvContentPartPr>
            <p14:xfrm>
              <a:off x="200661" y="3058595"/>
              <a:ext cx="1278360" cy="3269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02B88A-07F3-C9CB-B10C-D5CB15DDF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181" y="3043113"/>
                <a:ext cx="1308960" cy="3300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C5F20A7-A04D-77A2-4E20-90B93C6AC755}"/>
                  </a:ext>
                </a:extLst>
              </p14:cNvPr>
              <p14:cNvContentPartPr/>
              <p14:nvPr/>
            </p14:nvContentPartPr>
            <p14:xfrm>
              <a:off x="6754461" y="5819795"/>
              <a:ext cx="494280" cy="696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C5F20A7-A04D-77A2-4E20-90B93C6AC7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38981" y="5804315"/>
                <a:ext cx="524880" cy="7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F866881-FA07-1F71-FC97-707D9281AC44}"/>
                  </a:ext>
                </a:extLst>
              </p14:cNvPr>
              <p14:cNvContentPartPr/>
              <p14:nvPr/>
            </p14:nvContentPartPr>
            <p14:xfrm>
              <a:off x="5123661" y="5803235"/>
              <a:ext cx="1333080" cy="6782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F866881-FA07-1F71-FC97-707D9281AC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08181" y="5787747"/>
                <a:ext cx="1363680" cy="708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09673C6-D540-2D73-DD19-877AEBE79A37}"/>
                  </a:ext>
                </a:extLst>
              </p14:cNvPr>
              <p14:cNvContentPartPr/>
              <p14:nvPr/>
            </p14:nvContentPartPr>
            <p14:xfrm>
              <a:off x="3277941" y="5849675"/>
              <a:ext cx="1391400" cy="8060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09673C6-D540-2D73-DD19-877AEBE79A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2461" y="5834195"/>
                <a:ext cx="1422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08E3B82-76AF-80E8-78B8-6D440FE3A6D6}"/>
                  </a:ext>
                </a:extLst>
              </p14:cNvPr>
              <p14:cNvContentPartPr/>
              <p14:nvPr/>
            </p14:nvContentPartPr>
            <p14:xfrm>
              <a:off x="1854501" y="5920235"/>
              <a:ext cx="1160640" cy="6786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08E3B82-76AF-80E8-78B8-6D440FE3A6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9021" y="5904763"/>
                <a:ext cx="1191240" cy="70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9E39A19-1F8D-B7E8-D4BA-4AB3B70A2B74}"/>
                  </a:ext>
                </a:extLst>
              </p14:cNvPr>
              <p14:cNvContentPartPr/>
              <p14:nvPr/>
            </p14:nvContentPartPr>
            <p14:xfrm>
              <a:off x="7691541" y="5644835"/>
              <a:ext cx="168480" cy="6746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9E39A19-1F8D-B7E8-D4BA-4AB3B70A2B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76061" y="5629355"/>
                <a:ext cx="19908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75612C4-6F5F-FC79-DB30-B77E1BD36C25}"/>
                  </a:ext>
                </a:extLst>
              </p14:cNvPr>
              <p14:cNvContentPartPr/>
              <p14:nvPr/>
            </p14:nvContentPartPr>
            <p14:xfrm>
              <a:off x="7922301" y="6084755"/>
              <a:ext cx="116280" cy="2426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75612C4-6F5F-FC79-DB30-B77E1BD36C2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06821" y="6069275"/>
                <a:ext cx="146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0B6D52-04FA-D56D-38FF-A6077DF3B7A3}"/>
                  </a:ext>
                </a:extLst>
              </p14:cNvPr>
              <p14:cNvContentPartPr/>
              <p14:nvPr/>
            </p14:nvContentPartPr>
            <p14:xfrm>
              <a:off x="8087181" y="6108155"/>
              <a:ext cx="141480" cy="4384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0B6D52-04FA-D56D-38FF-A6077DF3B7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71701" y="6092675"/>
                <a:ext cx="1720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E28486E-DE4D-E192-826A-F47A4E15323B}"/>
                  </a:ext>
                </a:extLst>
              </p14:cNvPr>
              <p14:cNvContentPartPr/>
              <p14:nvPr/>
            </p14:nvContentPartPr>
            <p14:xfrm>
              <a:off x="8267541" y="6092675"/>
              <a:ext cx="204120" cy="212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E28486E-DE4D-E192-826A-F47A4E1532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52061" y="6077195"/>
                <a:ext cx="2347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00FF2F7-E5F5-FF37-549D-FAA979D8C604}"/>
                  </a:ext>
                </a:extLst>
              </p14:cNvPr>
              <p14:cNvContentPartPr/>
              <p14:nvPr/>
            </p14:nvContentPartPr>
            <p14:xfrm>
              <a:off x="8471301" y="6092675"/>
              <a:ext cx="188640" cy="2278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00FF2F7-E5F5-FF37-549D-FAA979D8C60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55821" y="6077195"/>
                <a:ext cx="2192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98F0D9F-CCD7-C28F-CB17-946A9477CC8C}"/>
                  </a:ext>
                </a:extLst>
              </p14:cNvPr>
              <p14:cNvContentPartPr/>
              <p14:nvPr/>
            </p14:nvContentPartPr>
            <p14:xfrm>
              <a:off x="8616741" y="5982875"/>
              <a:ext cx="27360" cy="316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98F0D9F-CCD7-C28F-CB17-946A9477CC8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01261" y="5967395"/>
                <a:ext cx="57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990A83E-0D24-9EB0-35EA-856E3FD00C6F}"/>
                  </a:ext>
                </a:extLst>
              </p14:cNvPr>
              <p14:cNvContentPartPr/>
              <p14:nvPr/>
            </p14:nvContentPartPr>
            <p14:xfrm>
              <a:off x="8808261" y="5908715"/>
              <a:ext cx="16200" cy="4035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990A83E-0D24-9EB0-35EA-856E3FD00C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92429" y="5893235"/>
                <a:ext cx="47495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80EB19F-31A4-71D6-328E-D15105F69165}"/>
                  </a:ext>
                </a:extLst>
              </p14:cNvPr>
              <p14:cNvContentPartPr/>
              <p14:nvPr/>
            </p14:nvContentPartPr>
            <p14:xfrm>
              <a:off x="8676861" y="5964515"/>
              <a:ext cx="367200" cy="3445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80EB19F-31A4-71D6-328E-D15105F691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61381" y="5949035"/>
                <a:ext cx="3978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EEB6234-F017-4026-7AD3-F4C389DD36DC}"/>
                  </a:ext>
                </a:extLst>
              </p14:cNvPr>
              <p14:cNvContentPartPr/>
              <p14:nvPr/>
            </p14:nvContentPartPr>
            <p14:xfrm>
              <a:off x="9098421" y="6124715"/>
              <a:ext cx="235440" cy="2113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EEB6234-F017-4026-7AD3-F4C389DD36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82965" y="6109209"/>
                <a:ext cx="265993" cy="24197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7E9E9-A7D3-190B-6F7F-713F3A7F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04" y="1799459"/>
            <a:ext cx="11467975" cy="2509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D4FB3-F2F7-0DF2-4B48-3EE3413DD094}"/>
              </a:ext>
            </a:extLst>
          </p:cNvPr>
          <p:cNvSpPr txBox="1"/>
          <p:nvPr/>
        </p:nvSpPr>
        <p:spPr>
          <a:xfrm>
            <a:off x="872358" y="3986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838">
              <a:spcBef>
                <a:spcPts val="178"/>
              </a:spcBef>
            </a:pPr>
            <a:r>
              <a:rPr lang="en-US" sz="2400" b="1">
                <a:solidFill>
                  <a:srgbClr val="D41A2C"/>
                </a:solidFill>
                <a:latin typeface="Arial"/>
                <a:cs typeface="Arial"/>
              </a:rPr>
              <a:t>Practice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3">
            <a:extLst>
              <a:ext uri="{FF2B5EF4-FFF2-40B4-BE49-F238E27FC236}">
                <a16:creationId xmlns:a16="http://schemas.microsoft.com/office/drawing/2014/main" id="{86A1367D-9F8D-091F-BC8D-B07F5BE04446}"/>
              </a:ext>
            </a:extLst>
          </p:cNvPr>
          <p:cNvSpPr txBox="1"/>
          <p:nvPr/>
        </p:nvSpPr>
        <p:spPr>
          <a:xfrm>
            <a:off x="1717047" y="498404"/>
            <a:ext cx="204985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180" b="1">
                <a:solidFill>
                  <a:srgbClr val="D41A2C"/>
                </a:solidFill>
                <a:latin typeface="Arial"/>
                <a:cs typeface="Arial"/>
              </a:rPr>
              <a:t>Solution</a:t>
            </a:r>
            <a:endParaRPr sz="218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52305B-D993-1994-ADAE-3F64595D61DA}"/>
                  </a:ext>
                </a:extLst>
              </p14:cNvPr>
              <p14:cNvContentPartPr/>
              <p14:nvPr/>
            </p14:nvContentPartPr>
            <p14:xfrm>
              <a:off x="608181" y="1151675"/>
              <a:ext cx="361080" cy="925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52305B-D993-1994-ADAE-3F64595D61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701" y="1136201"/>
                <a:ext cx="391680" cy="956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BBFA4BA-30F1-C5AB-B7A7-C76923AA5B63}"/>
                  </a:ext>
                </a:extLst>
              </p14:cNvPr>
              <p14:cNvContentPartPr/>
              <p14:nvPr/>
            </p14:nvContentPartPr>
            <p14:xfrm>
              <a:off x="1384341" y="1154915"/>
              <a:ext cx="855000" cy="742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BBFA4BA-30F1-C5AB-B7A7-C76923AA5B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861" y="1139427"/>
                <a:ext cx="885600" cy="773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259C8A-3A3B-92D2-6213-9BD7D15325DC}"/>
                  </a:ext>
                </a:extLst>
              </p14:cNvPr>
              <p14:cNvContentPartPr/>
              <p14:nvPr/>
            </p14:nvContentPartPr>
            <p14:xfrm>
              <a:off x="2332941" y="1215035"/>
              <a:ext cx="533160" cy="321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259C8A-3A3B-92D2-6213-9BD7D15325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7471" y="1199555"/>
                <a:ext cx="563739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4A478B9-1F60-B2B2-DC8C-D005EF87CB58}"/>
                  </a:ext>
                </a:extLst>
              </p14:cNvPr>
              <p14:cNvContentPartPr/>
              <p14:nvPr/>
            </p14:nvContentPartPr>
            <p14:xfrm>
              <a:off x="3007221" y="1027115"/>
              <a:ext cx="572400" cy="662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4A478B9-1F60-B2B2-DC8C-D005EF87CB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1751" y="1011635"/>
                <a:ext cx="602981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E5E841D-DC79-A17A-FA31-0C5DB0FA84FB}"/>
                  </a:ext>
                </a:extLst>
              </p14:cNvPr>
              <p14:cNvContentPartPr/>
              <p14:nvPr/>
            </p14:nvContentPartPr>
            <p14:xfrm>
              <a:off x="4684461" y="917315"/>
              <a:ext cx="345240" cy="2199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E5E841D-DC79-A17A-FA31-0C5DB0FA84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8981" y="901835"/>
                <a:ext cx="375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4D21173-841D-A573-6B89-63F970234CFA}"/>
                  </a:ext>
                </a:extLst>
              </p14:cNvPr>
              <p14:cNvContentPartPr/>
              <p14:nvPr/>
            </p14:nvContentPartPr>
            <p14:xfrm>
              <a:off x="3819021" y="1270115"/>
              <a:ext cx="779760" cy="227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4D21173-841D-A573-6B89-63F970234CF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03548" y="1254659"/>
                <a:ext cx="810346" cy="258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CDF9071-2C41-5176-2DDB-43B073AC0B62}"/>
                  </a:ext>
                </a:extLst>
              </p14:cNvPr>
              <p14:cNvContentPartPr/>
              <p14:nvPr/>
            </p14:nvContentPartPr>
            <p14:xfrm>
              <a:off x="5147061" y="838835"/>
              <a:ext cx="1129680" cy="11998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CDF9071-2C41-5176-2DDB-43B073AC0B6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31576" y="823355"/>
                <a:ext cx="116029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5095C78-4828-6692-C940-34081AED8ABE}"/>
                  </a:ext>
                </a:extLst>
              </p14:cNvPr>
              <p14:cNvContentPartPr/>
              <p14:nvPr/>
            </p14:nvContentPartPr>
            <p14:xfrm>
              <a:off x="1203981" y="885995"/>
              <a:ext cx="172800" cy="1215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5095C78-4828-6692-C940-34081AED8A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88533" y="870515"/>
                <a:ext cx="203336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C0C3205-8BAC-13D2-C41B-6D8DE51342C6}"/>
                  </a:ext>
                </a:extLst>
              </p14:cNvPr>
              <p14:cNvContentPartPr/>
              <p14:nvPr/>
            </p14:nvContentPartPr>
            <p14:xfrm>
              <a:off x="8337741" y="1865555"/>
              <a:ext cx="23760" cy="162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C0C3205-8BAC-13D2-C41B-6D8DE51342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22261" y="1850075"/>
                <a:ext cx="54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60E937-88AA-14EC-879B-EBC14A31D5DB}"/>
                  </a:ext>
                </a:extLst>
              </p14:cNvPr>
              <p14:cNvContentPartPr/>
              <p14:nvPr/>
            </p14:nvContentPartPr>
            <p14:xfrm>
              <a:off x="12155901" y="8952515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60E937-88AA-14EC-879B-EBC14A31D5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146901" y="89435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E46CF98-A384-73EC-7E54-0EE067B910DD}"/>
                  </a:ext>
                </a:extLst>
              </p14:cNvPr>
              <p14:cNvContentPartPr/>
              <p14:nvPr/>
            </p14:nvContentPartPr>
            <p14:xfrm>
              <a:off x="6582021" y="949715"/>
              <a:ext cx="306000" cy="894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E46CF98-A384-73EC-7E54-0EE067B910D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66541" y="934229"/>
                <a:ext cx="336600" cy="92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2BA9E8F-FA90-FA65-BAE1-D28675FB1D20}"/>
                  </a:ext>
                </a:extLst>
              </p14:cNvPr>
              <p14:cNvContentPartPr/>
              <p14:nvPr/>
            </p14:nvContentPartPr>
            <p14:xfrm>
              <a:off x="7263861" y="890675"/>
              <a:ext cx="502200" cy="772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2BA9E8F-FA90-FA65-BAE1-D28675FB1D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48370" y="875195"/>
                <a:ext cx="532822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35363B0-EEF2-87E5-6CB5-464E619536CF}"/>
                  </a:ext>
                </a:extLst>
              </p14:cNvPr>
              <p14:cNvContentPartPr/>
              <p14:nvPr/>
            </p14:nvContentPartPr>
            <p14:xfrm>
              <a:off x="8797101" y="955115"/>
              <a:ext cx="622800" cy="810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35363B0-EEF2-87E5-6CB5-464E619536C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81630" y="939642"/>
                <a:ext cx="653382" cy="840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6F361D3-C75D-0663-96E0-FDB8A6F96F14}"/>
                  </a:ext>
                </a:extLst>
              </p14:cNvPr>
              <p14:cNvContentPartPr/>
              <p14:nvPr/>
            </p14:nvContentPartPr>
            <p14:xfrm>
              <a:off x="7867581" y="824435"/>
              <a:ext cx="674280" cy="549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6F361D3-C75D-0663-96E0-FDB8A6F96F1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52109" y="808965"/>
                <a:ext cx="704864" cy="579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563FF9B-0C66-DD89-E71C-A7BBA83AFACB}"/>
                  </a:ext>
                </a:extLst>
              </p14:cNvPr>
              <p14:cNvContentPartPr/>
              <p14:nvPr/>
            </p14:nvContentPartPr>
            <p14:xfrm>
              <a:off x="9615741" y="863675"/>
              <a:ext cx="690480" cy="556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563FF9B-0C66-DD89-E71C-A7BBA83AFAC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600253" y="848195"/>
                <a:ext cx="721096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475049F-B89E-9DE2-4322-2A7C914D7A6F}"/>
                  </a:ext>
                </a:extLst>
              </p14:cNvPr>
              <p14:cNvContentPartPr/>
              <p14:nvPr/>
            </p14:nvContentPartPr>
            <p14:xfrm>
              <a:off x="10423221" y="801035"/>
              <a:ext cx="1317240" cy="666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475049F-B89E-9DE2-4322-2A7C914D7A6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407741" y="785563"/>
                <a:ext cx="1347840" cy="696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5CBBF96-16DB-9987-0089-4BE29F5D3889}"/>
                  </a:ext>
                </a:extLst>
              </p14:cNvPr>
              <p14:cNvContentPartPr/>
              <p14:nvPr/>
            </p14:nvContentPartPr>
            <p14:xfrm>
              <a:off x="7134261" y="637955"/>
              <a:ext cx="216000" cy="10256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5CBBF96-16DB-9987-0089-4BE29F5D388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18781" y="622470"/>
                <a:ext cx="246600" cy="1056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06C78B7-A2F4-0DD6-13ED-2D561158761F}"/>
                  </a:ext>
                </a:extLst>
              </p14:cNvPr>
              <p14:cNvContentPartPr/>
              <p14:nvPr/>
            </p14:nvContentPartPr>
            <p14:xfrm>
              <a:off x="8645541" y="617075"/>
              <a:ext cx="100440" cy="9716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06C78B7-A2F4-0DD6-13ED-2D561158761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30116" y="601595"/>
                <a:ext cx="130931" cy="10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47D16C0-2DC5-1494-2D46-44A4D1315534}"/>
                  </a:ext>
                </a:extLst>
              </p14:cNvPr>
              <p14:cNvContentPartPr/>
              <p14:nvPr/>
            </p14:nvContentPartPr>
            <p14:xfrm>
              <a:off x="1133421" y="2678795"/>
              <a:ext cx="180720" cy="286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47D16C0-2DC5-1494-2D46-44A4D131553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17941" y="2663296"/>
                <a:ext cx="211320" cy="316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4A7F16A-2317-E72E-D0BF-D681EE9938C7}"/>
                  </a:ext>
                </a:extLst>
              </p14:cNvPr>
              <p14:cNvContentPartPr/>
              <p14:nvPr/>
            </p14:nvContentPartPr>
            <p14:xfrm>
              <a:off x="1031541" y="3081995"/>
              <a:ext cx="407880" cy="3297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4A7F16A-2317-E72E-D0BF-D681EE9938C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16075" y="3066515"/>
                <a:ext cx="438453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AEBED98-DAA6-748E-2823-AF6514FFF5C1}"/>
                  </a:ext>
                </a:extLst>
              </p14:cNvPr>
              <p14:cNvContentPartPr/>
              <p14:nvPr/>
            </p14:nvContentPartPr>
            <p14:xfrm>
              <a:off x="470661" y="3011435"/>
              <a:ext cx="224280" cy="1026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AEBED98-DAA6-748E-2823-AF6514FFF5C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5181" y="2995900"/>
                <a:ext cx="254880" cy="13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180B44C-D27D-CE20-A78F-B909EA0D642D}"/>
                  </a:ext>
                </a:extLst>
              </p14:cNvPr>
              <p14:cNvContentPartPr/>
              <p14:nvPr/>
            </p14:nvContentPartPr>
            <p14:xfrm>
              <a:off x="1407741" y="2525435"/>
              <a:ext cx="204120" cy="10821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180B44C-D27D-CE20-A78F-B909EA0D64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92261" y="2509955"/>
                <a:ext cx="23472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29C6805-D844-8D48-BB36-93DF52C45DA6}"/>
                  </a:ext>
                </a:extLst>
              </p14:cNvPr>
              <p14:cNvContentPartPr/>
              <p14:nvPr/>
            </p14:nvContentPartPr>
            <p14:xfrm>
              <a:off x="2034861" y="2298275"/>
              <a:ext cx="1747080" cy="1512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29C6805-D844-8D48-BB36-93DF52C45DA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19378" y="2282799"/>
                <a:ext cx="1777686" cy="1542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EBA3630-8DEF-FC92-E73E-20307E85848B}"/>
                  </a:ext>
                </a:extLst>
              </p14:cNvPr>
              <p14:cNvContentPartPr/>
              <p14:nvPr/>
            </p14:nvContentPartPr>
            <p14:xfrm>
              <a:off x="4253541" y="2737115"/>
              <a:ext cx="470880" cy="2242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EBA3630-8DEF-FC92-E73E-20307E85848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238061" y="2721635"/>
                <a:ext cx="5014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A45FE21-3997-7133-03DF-F4389443FAC9}"/>
                  </a:ext>
                </a:extLst>
              </p14:cNvPr>
              <p14:cNvContentPartPr/>
              <p14:nvPr/>
            </p14:nvContentPartPr>
            <p14:xfrm>
              <a:off x="4810101" y="2282435"/>
              <a:ext cx="549360" cy="5886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A45FE21-3997-7133-03DF-F4389443FAC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94611" y="2266946"/>
                <a:ext cx="579980" cy="619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04C8AF6-55B3-A5ED-CD14-C953E4BDAEEC}"/>
                  </a:ext>
                </a:extLst>
              </p14:cNvPr>
              <p14:cNvContentPartPr/>
              <p14:nvPr/>
            </p14:nvContentPartPr>
            <p14:xfrm>
              <a:off x="5480807" y="2538670"/>
              <a:ext cx="673920" cy="3218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04C8AF6-55B3-A5ED-CD14-C953E4BDAEE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65327" y="2523190"/>
                <a:ext cx="7045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C3EA92A-FB6F-83A7-2378-CE36862AC013}"/>
                  </a:ext>
                </a:extLst>
              </p14:cNvPr>
              <p14:cNvContentPartPr/>
              <p14:nvPr/>
            </p14:nvContentPartPr>
            <p14:xfrm>
              <a:off x="6299807" y="2599870"/>
              <a:ext cx="199440" cy="2206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C3EA92A-FB6F-83A7-2378-CE36862AC01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284327" y="2584390"/>
                <a:ext cx="2300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2AB4819-692D-1ACD-5331-91F03BE8431A}"/>
                  </a:ext>
                </a:extLst>
              </p14:cNvPr>
              <p14:cNvContentPartPr/>
              <p14:nvPr/>
            </p14:nvContentPartPr>
            <p14:xfrm>
              <a:off x="6507527" y="2247790"/>
              <a:ext cx="405360" cy="2376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2AB4819-692D-1ACD-5331-91F03BE8431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492047" y="2232310"/>
                <a:ext cx="4359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91F51BE-655E-D80E-DB4C-8C468258CB83}"/>
                  </a:ext>
                </a:extLst>
              </p14:cNvPr>
              <p14:cNvContentPartPr/>
              <p14:nvPr/>
            </p14:nvContentPartPr>
            <p14:xfrm>
              <a:off x="7057607" y="2752870"/>
              <a:ext cx="226440" cy="15372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91F51BE-655E-D80E-DB4C-8C468258CB8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42127" y="2737354"/>
                <a:ext cx="257040" cy="184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9B52637-6EC1-9312-EA0C-BDA4BCA6614E}"/>
                  </a:ext>
                </a:extLst>
              </p14:cNvPr>
              <p14:cNvContentPartPr/>
              <p14:nvPr/>
            </p14:nvContentPartPr>
            <p14:xfrm>
              <a:off x="7846007" y="2416990"/>
              <a:ext cx="490320" cy="3747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9B52637-6EC1-9312-EA0C-BDA4BCA6614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30516" y="2401495"/>
                <a:ext cx="520942" cy="4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BDB4532-4EEE-C210-F933-94111642E3D4}"/>
                  </a:ext>
                </a:extLst>
              </p14:cNvPr>
              <p14:cNvContentPartPr/>
              <p14:nvPr/>
            </p14:nvContentPartPr>
            <p14:xfrm>
              <a:off x="7693007" y="2913790"/>
              <a:ext cx="773280" cy="5130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BDB4532-4EEE-C210-F933-94111642E3D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677534" y="2898321"/>
                <a:ext cx="803866" cy="543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7FF54008-33C4-6F28-2EA5-CB64B58752B6}"/>
                  </a:ext>
                </a:extLst>
              </p14:cNvPr>
              <p14:cNvContentPartPr/>
              <p14:nvPr/>
            </p14:nvContentPartPr>
            <p14:xfrm>
              <a:off x="9399767" y="2102350"/>
              <a:ext cx="1263240" cy="7498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7FF54008-33C4-6F28-2EA5-CB64B58752B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84287" y="2086863"/>
                <a:ext cx="1293840" cy="78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76CDF58-CBFF-A836-2F24-6C9DD49E9280}"/>
                  </a:ext>
                </a:extLst>
              </p14:cNvPr>
              <p14:cNvContentPartPr/>
              <p14:nvPr/>
            </p14:nvContentPartPr>
            <p14:xfrm>
              <a:off x="8741687" y="2283430"/>
              <a:ext cx="390600" cy="9133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76CDF58-CBFF-A836-2F24-6C9DD49E928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26207" y="2267944"/>
                <a:ext cx="421200" cy="943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6C79B32-ECEE-FC0E-A73D-ED389CC3198A}"/>
                  </a:ext>
                </a:extLst>
              </p14:cNvPr>
              <p14:cNvContentPartPr/>
              <p14:nvPr/>
            </p14:nvContentPartPr>
            <p14:xfrm>
              <a:off x="1737887" y="4169110"/>
              <a:ext cx="222480" cy="6501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6C79B32-ECEE-FC0E-A73D-ED389CC3198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722382" y="4153630"/>
                <a:ext cx="25313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DD7758B-4741-06D9-DD20-764288E557AA}"/>
                  </a:ext>
                </a:extLst>
              </p14:cNvPr>
              <p14:cNvContentPartPr/>
              <p14:nvPr/>
            </p14:nvContentPartPr>
            <p14:xfrm>
              <a:off x="949487" y="4169110"/>
              <a:ext cx="520920" cy="5047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DD7758B-4741-06D9-DD20-764288E557A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34007" y="4153630"/>
                <a:ext cx="55152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76709C8-CB80-FD6A-51F6-1522ECC6DEF7}"/>
                  </a:ext>
                </a:extLst>
              </p14:cNvPr>
              <p14:cNvContentPartPr/>
              <p14:nvPr/>
            </p14:nvContentPartPr>
            <p14:xfrm>
              <a:off x="559247" y="4551790"/>
              <a:ext cx="210600" cy="2340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76709C8-CB80-FD6A-51F6-1522ECC6DEF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43740" y="4536310"/>
                <a:ext cx="241252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6EEB319-2525-9F77-3B51-CA5D760877FA}"/>
                  </a:ext>
                </a:extLst>
              </p14:cNvPr>
              <p14:cNvContentPartPr/>
              <p14:nvPr/>
            </p14:nvContentPartPr>
            <p14:xfrm>
              <a:off x="2235407" y="4306990"/>
              <a:ext cx="444600" cy="3373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6EEB319-2525-9F77-3B51-CA5D760877F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219914" y="4291510"/>
                <a:ext cx="475225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15D3DCB-77FD-7E36-413C-058AAB00DE81}"/>
                  </a:ext>
                </a:extLst>
              </p14:cNvPr>
              <p14:cNvContentPartPr/>
              <p14:nvPr/>
            </p14:nvContentPartPr>
            <p14:xfrm>
              <a:off x="2810327" y="4061830"/>
              <a:ext cx="565200" cy="62028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15D3DCB-77FD-7E36-413C-058AAB00DE8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794847" y="4046350"/>
                <a:ext cx="59580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FF556E9-5232-1F18-EBB0-0BF3B26A14A6}"/>
                  </a:ext>
                </a:extLst>
              </p14:cNvPr>
              <p14:cNvContentPartPr/>
              <p14:nvPr/>
            </p14:nvContentPartPr>
            <p14:xfrm>
              <a:off x="3574967" y="4398790"/>
              <a:ext cx="191880" cy="997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FF556E9-5232-1F18-EBB0-0BF3B26A14A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559458" y="4383366"/>
                <a:ext cx="222538" cy="13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BDAE6639-AEE1-8ECB-911F-243B37D5B1EF}"/>
                  </a:ext>
                </a:extLst>
              </p14:cNvPr>
              <p14:cNvContentPartPr/>
              <p14:nvPr/>
            </p14:nvContentPartPr>
            <p14:xfrm>
              <a:off x="4056287" y="4048150"/>
              <a:ext cx="866160" cy="12232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BDAE6639-AEE1-8ECB-911F-243B37D5B1E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040807" y="4032670"/>
                <a:ext cx="896760" cy="12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C80E55C-4821-3B0B-1F4F-EDFFD101917A}"/>
                  </a:ext>
                </a:extLst>
              </p14:cNvPr>
              <p14:cNvContentPartPr/>
              <p14:nvPr/>
            </p14:nvContentPartPr>
            <p14:xfrm>
              <a:off x="5130527" y="4050670"/>
              <a:ext cx="603360" cy="77688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C80E55C-4821-3B0B-1F4F-EDFFD101917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115047" y="4035190"/>
                <a:ext cx="633960" cy="8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F31B9CD-FA10-5772-CEDF-E7E357AFA714}"/>
                  </a:ext>
                </a:extLst>
              </p14:cNvPr>
              <p14:cNvContentPartPr/>
              <p14:nvPr/>
            </p14:nvContentPartPr>
            <p14:xfrm>
              <a:off x="6024407" y="4099990"/>
              <a:ext cx="589680" cy="28368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F31B9CD-FA10-5772-CEDF-E7E357AFA71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008927" y="4084510"/>
                <a:ext cx="6202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A05316E-D8CD-8221-17A9-F41588117DE7}"/>
                  </a:ext>
                </a:extLst>
              </p14:cNvPr>
              <p14:cNvContentPartPr/>
              <p14:nvPr/>
            </p14:nvContentPartPr>
            <p14:xfrm>
              <a:off x="6989567" y="3779590"/>
              <a:ext cx="2371680" cy="84924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A05316E-D8CD-8221-17A9-F41588117DE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974085" y="3764110"/>
                <a:ext cx="2402285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E774273B-A4B3-7164-B8E7-A5A231CCFFB3}"/>
                  </a:ext>
                </a:extLst>
              </p14:cNvPr>
              <p14:cNvContentPartPr/>
              <p14:nvPr/>
            </p14:nvContentPartPr>
            <p14:xfrm>
              <a:off x="9491567" y="4130950"/>
              <a:ext cx="248760" cy="16884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E774273B-A4B3-7164-B8E7-A5A231CCFFB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476087" y="4115470"/>
                <a:ext cx="279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7AE08B94-C684-CDC4-4D1C-841D93A7526B}"/>
                  </a:ext>
                </a:extLst>
              </p14:cNvPr>
              <p14:cNvContentPartPr/>
              <p14:nvPr/>
            </p14:nvContentPartPr>
            <p14:xfrm>
              <a:off x="911327" y="5661670"/>
              <a:ext cx="658800" cy="101052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7AE08B94-C684-CDC4-4D1C-841D93A7526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95839" y="5646196"/>
                <a:ext cx="689417" cy="1041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6DFF1FBD-7A60-C6B1-8BCA-D37F04790D1F}"/>
                  </a:ext>
                </a:extLst>
              </p14:cNvPr>
              <p14:cNvContentPartPr/>
              <p14:nvPr/>
            </p14:nvContentPartPr>
            <p14:xfrm>
              <a:off x="2120567" y="5906470"/>
              <a:ext cx="375480" cy="37548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6DFF1FBD-7A60-C6B1-8BCA-D37F04790D1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105087" y="5890975"/>
                <a:ext cx="406080" cy="406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ABE9924-BC4B-F402-2021-FDCFE9B39191}"/>
                  </a:ext>
                </a:extLst>
              </p14:cNvPr>
              <p14:cNvContentPartPr/>
              <p14:nvPr/>
            </p14:nvContentPartPr>
            <p14:xfrm>
              <a:off x="2817167" y="5944630"/>
              <a:ext cx="138240" cy="792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ABE9924-BC4B-F402-2021-FDCFE9B3919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801647" y="5929150"/>
                <a:ext cx="1689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2463D60-C32B-1358-D3B2-7AB6224CA73D}"/>
                  </a:ext>
                </a:extLst>
              </p14:cNvPr>
              <p14:cNvContentPartPr/>
              <p14:nvPr/>
            </p14:nvContentPartPr>
            <p14:xfrm>
              <a:off x="3169247" y="5716030"/>
              <a:ext cx="130320" cy="25884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2463D60-C32B-1358-D3B2-7AB6224CA73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153767" y="5700550"/>
                <a:ext cx="1609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6623130-A1B5-7FA4-1A68-1143AEC96602}"/>
                  </a:ext>
                </a:extLst>
              </p14:cNvPr>
              <p14:cNvContentPartPr/>
              <p14:nvPr/>
            </p14:nvContentPartPr>
            <p14:xfrm>
              <a:off x="3285887" y="5431990"/>
              <a:ext cx="136440" cy="20700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6623130-A1B5-7FA4-1A68-1143AEC9660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270407" y="5416537"/>
                <a:ext cx="167040" cy="237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025E2B73-AC2E-7026-1930-BA005DD3ED08}"/>
                  </a:ext>
                </a:extLst>
              </p14:cNvPr>
              <p14:cNvContentPartPr/>
              <p14:nvPr/>
            </p14:nvContentPartPr>
            <p14:xfrm>
              <a:off x="3483167" y="5424430"/>
              <a:ext cx="115200" cy="1994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025E2B73-AC2E-7026-1930-BA005DD3ED0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467638" y="5408950"/>
                <a:ext cx="145896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A004E085-4183-F8BC-36E7-5BDDAA353A00}"/>
                  </a:ext>
                </a:extLst>
              </p14:cNvPr>
              <p14:cNvContentPartPr/>
              <p14:nvPr/>
            </p14:nvContentPartPr>
            <p14:xfrm>
              <a:off x="3452567" y="5408950"/>
              <a:ext cx="145800" cy="24516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A004E085-4183-F8BC-36E7-5BDDAA353A0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437087" y="5393470"/>
                <a:ext cx="176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2D44D30-087C-AADF-CD1E-C048DF259E7A}"/>
                  </a:ext>
                </a:extLst>
              </p14:cNvPr>
              <p14:cNvContentPartPr/>
              <p14:nvPr/>
            </p14:nvContentPartPr>
            <p14:xfrm>
              <a:off x="3591887" y="5294110"/>
              <a:ext cx="205200" cy="94176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2D44D30-087C-AADF-CD1E-C048DF259E7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576407" y="5278630"/>
                <a:ext cx="23580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161E7FE1-3446-6028-8BEC-B2325419B7C6}"/>
                  </a:ext>
                </a:extLst>
              </p14:cNvPr>
              <p14:cNvContentPartPr/>
              <p14:nvPr/>
            </p14:nvContentPartPr>
            <p14:xfrm>
              <a:off x="3965207" y="5669230"/>
              <a:ext cx="176400" cy="19836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161E7FE1-3446-6028-8BEC-B2325419B7C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949727" y="5653750"/>
                <a:ext cx="2070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388219DF-DA33-D57D-8939-6F2A1F462F66}"/>
                  </a:ext>
                </a:extLst>
              </p14:cNvPr>
              <p14:cNvContentPartPr/>
              <p14:nvPr/>
            </p14:nvContentPartPr>
            <p14:xfrm>
              <a:off x="4225487" y="5776510"/>
              <a:ext cx="69120" cy="36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388219DF-DA33-D57D-8939-6F2A1F462F6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210007" y="5761030"/>
                <a:ext cx="99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A4F9392A-80CC-BF69-6C91-CABFF1FCEE78}"/>
                  </a:ext>
                </a:extLst>
              </p14:cNvPr>
              <p14:cNvContentPartPr/>
              <p14:nvPr/>
            </p14:nvContentPartPr>
            <p14:xfrm>
              <a:off x="4248527" y="5631070"/>
              <a:ext cx="38520" cy="26064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A4F9392A-80CC-BF69-6C91-CABFF1FCEE7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233047" y="5615590"/>
                <a:ext cx="69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8FD0455-6691-72E7-FA21-99DF6F018FE7}"/>
                  </a:ext>
                </a:extLst>
              </p14:cNvPr>
              <p14:cNvContentPartPr/>
              <p14:nvPr/>
            </p14:nvContentPartPr>
            <p14:xfrm>
              <a:off x="4378847" y="5631070"/>
              <a:ext cx="145800" cy="26820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8FD0455-6691-72E7-FA21-99DF6F018FE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363367" y="5615590"/>
                <a:ext cx="1764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0993F39D-3481-9138-F48E-1FBA86772D6B}"/>
                  </a:ext>
                </a:extLst>
              </p14:cNvPr>
              <p14:cNvContentPartPr/>
              <p14:nvPr/>
            </p14:nvContentPartPr>
            <p14:xfrm>
              <a:off x="4608167" y="5623510"/>
              <a:ext cx="122760" cy="23004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0993F39D-3481-9138-F48E-1FBA86772D6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592687" y="5608030"/>
                <a:ext cx="1533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CACB4AA-A8EE-EF87-4926-45716FAE2BD4}"/>
                  </a:ext>
                </a:extLst>
              </p14:cNvPr>
              <p14:cNvContentPartPr/>
              <p14:nvPr/>
            </p14:nvContentPartPr>
            <p14:xfrm>
              <a:off x="4546967" y="5676790"/>
              <a:ext cx="176400" cy="19944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CACB4AA-A8EE-EF87-4926-45716FAE2BD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531487" y="5661310"/>
                <a:ext cx="2070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E3BE45B1-FA5B-AB66-0CC0-07466790ECB4}"/>
                  </a:ext>
                </a:extLst>
              </p14:cNvPr>
              <p14:cNvContentPartPr/>
              <p14:nvPr/>
            </p14:nvContentPartPr>
            <p14:xfrm>
              <a:off x="4593047" y="5344510"/>
              <a:ext cx="359280" cy="92232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E3BE45B1-FA5B-AB66-0CC0-07466790ECB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577567" y="5329030"/>
                <a:ext cx="389880" cy="9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AF089D42-5C7F-C84C-7227-8F070B182680}"/>
                  </a:ext>
                </a:extLst>
              </p14:cNvPr>
              <p14:cNvContentPartPr/>
              <p14:nvPr/>
            </p14:nvContentPartPr>
            <p14:xfrm>
              <a:off x="2197247" y="5561950"/>
              <a:ext cx="245160" cy="27504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AF089D42-5C7F-C84C-7227-8F070B18268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181767" y="5546470"/>
                <a:ext cx="2757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96016581-C35F-2B5C-1192-2F93F48AFA66}"/>
                  </a:ext>
                </a:extLst>
              </p14:cNvPr>
              <p14:cNvContentPartPr/>
              <p14:nvPr/>
            </p14:nvContentPartPr>
            <p14:xfrm>
              <a:off x="5059967" y="5837710"/>
              <a:ext cx="275760" cy="8460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96016581-C35F-2B5C-1192-2F93F48AFA6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044507" y="5822230"/>
                <a:ext cx="306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E7E72BF6-53DC-FDAB-B51B-D5F750ABAA24}"/>
                  </a:ext>
                </a:extLst>
              </p14:cNvPr>
              <p14:cNvContentPartPr/>
              <p14:nvPr/>
            </p14:nvContentPartPr>
            <p14:xfrm>
              <a:off x="6094247" y="5424430"/>
              <a:ext cx="765000" cy="101088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E7E72BF6-53DC-FDAB-B51B-D5F750ABAA2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78767" y="5408950"/>
                <a:ext cx="79560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23D996A8-D96C-0542-D080-ECE4A9251491}"/>
                  </a:ext>
                </a:extLst>
              </p14:cNvPr>
              <p14:cNvContentPartPr/>
              <p14:nvPr/>
            </p14:nvContentPartPr>
            <p14:xfrm>
              <a:off x="7284767" y="5470150"/>
              <a:ext cx="500400" cy="75816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23D996A8-D96C-0542-D080-ECE4A925149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69287" y="5454670"/>
                <a:ext cx="53100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52E25B5E-B87E-4241-79EE-47B0EA0BD0EB}"/>
                  </a:ext>
                </a:extLst>
              </p14:cNvPr>
              <p14:cNvContentPartPr/>
              <p14:nvPr/>
            </p14:nvContentPartPr>
            <p14:xfrm>
              <a:off x="8285567" y="5768590"/>
              <a:ext cx="134640" cy="1584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52E25B5E-B87E-4241-79EE-47B0EA0BD0E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270087" y="5752750"/>
                <a:ext cx="165240" cy="47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D5406E65-56F3-863F-C49A-35624C6125EE}"/>
                  </a:ext>
                </a:extLst>
              </p14:cNvPr>
              <p14:cNvContentPartPr/>
              <p14:nvPr/>
            </p14:nvContentPartPr>
            <p14:xfrm>
              <a:off x="8609567" y="5531350"/>
              <a:ext cx="492120" cy="23796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D5406E65-56F3-863F-C49A-35624C6125E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594076" y="5515847"/>
                <a:ext cx="522742" cy="268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153B008F-9E92-C410-90B4-30B120EE2678}"/>
                  </a:ext>
                </a:extLst>
              </p14:cNvPr>
              <p14:cNvContentPartPr/>
              <p14:nvPr/>
            </p14:nvContentPartPr>
            <p14:xfrm>
              <a:off x="8986487" y="5175310"/>
              <a:ext cx="459720" cy="25704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153B008F-9E92-C410-90B4-30B120EE267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971007" y="5159830"/>
                <a:ext cx="4903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36480439-97CB-11D4-C84D-025A8037BE4E}"/>
                  </a:ext>
                </a:extLst>
              </p14:cNvPr>
              <p14:cNvContentPartPr/>
              <p14:nvPr/>
            </p14:nvContentPartPr>
            <p14:xfrm>
              <a:off x="11152607" y="5699830"/>
              <a:ext cx="7920" cy="309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36480439-97CB-11D4-C84D-025A8037BE4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137800" y="5684350"/>
                <a:ext cx="3719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3DD2BB43-5788-EE1D-F7A4-C93F1026F822}"/>
                  </a:ext>
                </a:extLst>
              </p14:cNvPr>
              <p14:cNvContentPartPr/>
              <p14:nvPr/>
            </p14:nvContentPartPr>
            <p14:xfrm>
              <a:off x="9583367" y="5118070"/>
              <a:ext cx="1275480" cy="90360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3DD2BB43-5788-EE1D-F7A4-C93F1026F82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567891" y="5102590"/>
                <a:ext cx="1306071" cy="9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448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6" y="498404"/>
            <a:ext cx="83176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5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1783806"/>
            <a:ext cx="256103" cy="25610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2570298"/>
            <a:ext cx="256103" cy="25610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3356791"/>
            <a:ext cx="256103" cy="25610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160664" y="1741066"/>
            <a:ext cx="2763334" cy="190991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2145" indent="-296978">
              <a:spcBef>
                <a:spcPts val="188"/>
              </a:spcBef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4" action="ppaction://hlinksldjump"/>
              </a:rPr>
              <a:t>Introduction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First</a:t>
            </a:r>
            <a:r>
              <a:rPr sz="1784" b="1" spc="-79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Topics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lang="en-US" sz="1784" b="1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Basic </a:t>
            </a:r>
            <a:r>
              <a:rPr lang="en-US" sz="1784" b="1" spc="-2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Derivative</a:t>
            </a:r>
            <a:r>
              <a:rPr lang="en-US" sz="1784" b="1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 </a:t>
            </a:r>
            <a:r>
              <a:rPr lang="en-US" sz="1784" b="1" spc="-2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Rules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13526" y="4143311"/>
            <a:ext cx="256103" cy="25610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160664" y="4100570"/>
            <a:ext cx="2637499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585" b="1" spc="297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784" b="1" spc="-20">
                <a:latin typeface="Arial"/>
                <a:cs typeface="Arial"/>
                <a:hlinkClick r:id="rId8" action="ppaction://hlinksldjump"/>
              </a:rPr>
              <a:t>Derivatives</a:t>
            </a:r>
            <a:r>
              <a:rPr sz="1784" b="1" spc="10"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b="1">
                <a:latin typeface="Arial"/>
                <a:cs typeface="Arial"/>
                <a:hlinkClick r:id="rId8" action="ppaction://hlinksldjump"/>
              </a:rPr>
              <a:t>in </a:t>
            </a:r>
            <a:r>
              <a:rPr sz="1784" b="1" spc="-20">
                <a:latin typeface="Arial"/>
                <a:cs typeface="Arial"/>
                <a:hlinkClick r:id="rId8" action="ppaction://hlinksldjump"/>
              </a:rPr>
              <a:t>Python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4929803"/>
            <a:ext cx="256103" cy="25610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160665" y="4887063"/>
            <a:ext cx="2495305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585" b="1" spc="95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Very</a:t>
            </a:r>
            <a:r>
              <a:rPr sz="1784" b="1" spc="-3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Basic</a:t>
            </a:r>
            <a:r>
              <a:rPr sz="1784" b="1" spc="-3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Integrals</a:t>
            </a:r>
            <a:endParaRPr sz="1784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34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075915" y="394080"/>
            <a:ext cx="7563588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180">
                <a:latin typeface="Arial"/>
                <a:cs typeface="Arial"/>
              </a:rPr>
              <a:t>Using Python to compute the derivatives</a:t>
            </a:r>
            <a:endParaRPr sz="218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25456" y="3341570"/>
            <a:ext cx="67951" cy="0"/>
          </a:xfrm>
          <a:custGeom>
            <a:avLst/>
            <a:gdLst/>
            <a:ahLst/>
            <a:cxnLst/>
            <a:rect l="l" t="t" r="r" b="b"/>
            <a:pathLst>
              <a:path w="34289">
                <a:moveTo>
                  <a:pt x="0" y="0"/>
                </a:moveTo>
                <a:lnTo>
                  <a:pt x="341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5" name="object 45"/>
          <p:cNvSpPr txBox="1"/>
          <p:nvPr/>
        </p:nvSpPr>
        <p:spPr>
          <a:xfrm>
            <a:off x="930165" y="1183955"/>
            <a:ext cx="10331669" cy="5175641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303269" marR="405198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life,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derivative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isn’t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99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	magical</a:t>
            </a:r>
            <a:r>
              <a:rPr lang="en-US"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en-US"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verify</a:t>
            </a:r>
            <a:r>
              <a:rPr lang="en-US" sz="2200" spc="-6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</a:p>
          <a:p>
            <a:pPr marL="303269" marR="405198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528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know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derivative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correct?</a:t>
            </a:r>
          </a:p>
          <a:p>
            <a:pPr marL="304528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528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2200" b="1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Solution:</a:t>
            </a:r>
            <a:r>
              <a:rPr lang="en-US" sz="2200" b="1" spc="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verify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</a:p>
          <a:p>
            <a:pPr marL="304528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3269" marR="265518" indent="-229025">
              <a:lnSpc>
                <a:spcPts val="1784"/>
              </a:lnSpc>
              <a:spcBef>
                <a:spcPts val="585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Let’s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err="1">
                <a:latin typeface="Calibri" panose="020F0502020204030204" pitchFamily="34" charset="0"/>
                <a:cs typeface="Calibri" panose="020F0502020204030204" pitchFamily="34" charset="0"/>
              </a:rPr>
              <a:t>autograd</a:t>
            </a:r>
            <a:r>
              <a:rPr lang="en-US" sz="2200" b="1" spc="11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spc="-20" err="1">
                <a:latin typeface="Calibri" panose="020F0502020204030204" pitchFamily="34" charset="0"/>
                <a:cs typeface="Calibri" panose="020F0502020204030204" pitchFamily="34" charset="0"/>
              </a:rPr>
              <a:t>example.ipynb</a:t>
            </a:r>
            <a:r>
              <a:rPr lang="en-US" sz="2200" b="1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notebook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Canvas.</a:t>
            </a: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71387" lvl="1" indent="-222733">
              <a:lnSpc>
                <a:spcPts val="1843"/>
              </a:lnSpc>
              <a:spcBef>
                <a:spcPts val="218"/>
              </a:spcBef>
              <a:buClr>
                <a:srgbClr val="D41A2C"/>
              </a:buClr>
              <a:buFont typeface="Arial"/>
              <a:buChar char="•"/>
              <a:tabLst>
                <a:tab pos="771387" algn="l"/>
              </a:tabLst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Note,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derivative,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70128">
              <a:lnSpc>
                <a:spcPts val="1772"/>
              </a:lnSpc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grad()</a:t>
            </a:r>
            <a:r>
              <a:rPr lang="en-US" sz="2200" b="1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</a:p>
          <a:p>
            <a:pPr marL="770128">
              <a:lnSpc>
                <a:spcPts val="1772"/>
              </a:lnSpc>
            </a:pP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70128" marR="173656" lvl="1" indent="-222733">
              <a:lnSpc>
                <a:spcPts val="1784"/>
              </a:lnSpc>
              <a:spcBef>
                <a:spcPts val="99"/>
              </a:spcBef>
              <a:buClr>
                <a:srgbClr val="D41A2C"/>
              </a:buClr>
              <a:buFont typeface="Arial"/>
              <a:buChar char="•"/>
              <a:tabLst>
                <a:tab pos="770128" algn="l"/>
              </a:tabLst>
            </a:pP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Generate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numbers,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plug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both,</a:t>
            </a:r>
            <a:r>
              <a:rPr lang="en-US" sz="2200" spc="-4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our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 derivative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gives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answer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 auto-generated</a:t>
            </a:r>
            <a:r>
              <a:rPr lang="en-US" sz="2200" spc="-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derivative</a:t>
            </a:r>
          </a:p>
          <a:p>
            <a:pPr marL="770128" marR="173656" lvl="1" indent="-222733">
              <a:lnSpc>
                <a:spcPts val="1784"/>
              </a:lnSpc>
              <a:spcBef>
                <a:spcPts val="99"/>
              </a:spcBef>
              <a:buClr>
                <a:srgbClr val="D41A2C"/>
              </a:buClr>
              <a:buFont typeface="Arial"/>
              <a:buChar char="•"/>
              <a:tabLst>
                <a:tab pos="770128" algn="l"/>
              </a:tabLst>
            </a:pP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71387" lvl="1" indent="-222733">
              <a:lnSpc>
                <a:spcPts val="1665"/>
              </a:lnSpc>
              <a:buClr>
                <a:srgbClr val="D41A2C"/>
              </a:buClr>
              <a:buFont typeface="Arial"/>
              <a:buChar char="•"/>
              <a:tabLst>
                <a:tab pos="771387" algn="l"/>
              </a:tabLst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n-US" sz="2200" b="1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sz="2200" b="1" spc="3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almost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implement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50">
                <a:latin typeface="Calibri" panose="020F0502020204030204" pitchFamily="34" charset="0"/>
                <a:cs typeface="Calibri" panose="020F0502020204030204" pitchFamily="34" charset="0"/>
              </a:rPr>
              <a:t>ML</a:t>
            </a: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70128">
              <a:lnSpc>
                <a:spcPts val="1843"/>
              </a:lnSpc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(and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math)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US" sz="2200" spc="-59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20">
                <a:latin typeface="Calibri" panose="020F0502020204030204" pitchFamily="34" charset="0"/>
                <a:cs typeface="Calibri" panose="020F0502020204030204" pitchFamily="34" charset="0"/>
              </a:rPr>
              <a:t>learn!</a:t>
            </a: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35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0E22D3-2B49-9687-E5D3-E1CE14D9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9" y="424919"/>
            <a:ext cx="10689021" cy="56729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6978F77-92A1-E925-0D1E-9FC70C13B86E}"/>
                  </a:ext>
                </a:extLst>
              </p14:cNvPr>
              <p14:cNvContentPartPr/>
              <p14:nvPr/>
            </p14:nvContentPartPr>
            <p14:xfrm>
              <a:off x="7020861" y="4653035"/>
              <a:ext cx="2603160" cy="639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6978F77-92A1-E925-0D1E-9FC70C13B8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5379" y="4637555"/>
                <a:ext cx="2633764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CE085CC-B238-2642-F8FC-9778F986556D}"/>
                  </a:ext>
                </a:extLst>
              </p14:cNvPr>
              <p14:cNvContentPartPr/>
              <p14:nvPr/>
            </p14:nvContentPartPr>
            <p14:xfrm>
              <a:off x="9783861" y="4555475"/>
              <a:ext cx="749520" cy="634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CE085CC-B238-2642-F8FC-9778F98655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68374" y="4539986"/>
                <a:ext cx="780135" cy="6652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958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6" y="498404"/>
            <a:ext cx="83176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5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1783806"/>
            <a:ext cx="256103" cy="25610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2570298"/>
            <a:ext cx="256103" cy="25610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3356791"/>
            <a:ext cx="256103" cy="25610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4143311"/>
            <a:ext cx="256103" cy="25610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160664" y="1741066"/>
            <a:ext cx="2763334" cy="271552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2145" indent="-296978">
              <a:spcBef>
                <a:spcPts val="188"/>
              </a:spcBef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4" action="ppaction://hlinksldjump"/>
              </a:rPr>
              <a:t>Introduction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First</a:t>
            </a:r>
            <a:r>
              <a:rPr sz="1784" b="1" spc="-79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Topics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lang="en-US" sz="1784" b="1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Basic </a:t>
            </a:r>
            <a:r>
              <a:rPr lang="en-US" sz="1784" b="1" spc="-2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Derivative</a:t>
            </a:r>
            <a:r>
              <a:rPr lang="en-US" sz="1784" b="1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 </a:t>
            </a:r>
            <a:r>
              <a:rPr lang="en-US" sz="1784" b="1" spc="-20">
                <a:solidFill>
                  <a:srgbClr val="CCCCCC"/>
                </a:solidFill>
                <a:latin typeface="Arial"/>
                <a:cs typeface="Arial"/>
                <a:hlinkClick r:id="rId6" action="ppaction://hlinksldjump"/>
              </a:rPr>
              <a:t>Rules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Derivatives</a:t>
            </a:r>
            <a:r>
              <a:rPr sz="1784" b="1" spc="2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784" b="1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in</a:t>
            </a:r>
            <a:r>
              <a:rPr sz="1784" b="1" spc="2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784" b="1" spc="-2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Python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13526" y="4929803"/>
            <a:ext cx="256103" cy="25610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2160665" y="4887063"/>
            <a:ext cx="2495305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585" b="1" spc="95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4" b="1" spc="-20">
                <a:latin typeface="Arial"/>
                <a:cs typeface="Arial"/>
                <a:hlinkClick r:id="rId9" action="ppaction://hlinksldjump"/>
              </a:rPr>
              <a:t>Very</a:t>
            </a:r>
            <a:r>
              <a:rPr sz="1784" b="1" spc="-30">
                <a:latin typeface="Arial"/>
                <a:cs typeface="Arial"/>
                <a:hlinkClick r:id="rId9" action="ppaction://hlinksldjump"/>
              </a:rPr>
              <a:t> </a:t>
            </a:r>
            <a:r>
              <a:rPr sz="1784" b="1">
                <a:latin typeface="Arial"/>
                <a:cs typeface="Arial"/>
                <a:hlinkClick r:id="rId9" action="ppaction://hlinksldjump"/>
              </a:rPr>
              <a:t>Basic</a:t>
            </a:r>
            <a:r>
              <a:rPr sz="1784" b="1" spc="-30">
                <a:latin typeface="Arial"/>
                <a:cs typeface="Arial"/>
                <a:hlinkClick r:id="rId9" action="ppaction://hlinksldjump"/>
              </a:rPr>
              <a:t> </a:t>
            </a:r>
            <a:r>
              <a:rPr sz="1784" b="1" spc="-20">
                <a:latin typeface="Arial"/>
                <a:cs typeface="Arial"/>
                <a:hlinkClick r:id="rId9" action="ppaction://hlinksldjump"/>
              </a:rPr>
              <a:t>Integrals</a:t>
            </a:r>
            <a:endParaRPr sz="1784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37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691279" y="738532"/>
            <a:ext cx="4217985" cy="360968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0335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Anti-derivative</a:t>
            </a:r>
            <a:r>
              <a:rPr sz="2180" b="1" spc="-1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and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Integration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2190"/>
              </a:spcBef>
            </a:pPr>
            <a:endParaRPr sz="2180">
              <a:latin typeface="Arial"/>
              <a:cs typeface="Arial"/>
            </a:endParaRPr>
          </a:p>
          <a:p>
            <a:pPr marL="548653" marR="85570" algn="just">
              <a:lnSpc>
                <a:spcPct val="101000"/>
              </a:lnSpc>
            </a:pPr>
            <a:r>
              <a:rPr lang="en-US" sz="1784">
                <a:latin typeface="Arial"/>
                <a:cs typeface="Arial"/>
              </a:rPr>
              <a:t>D</a:t>
            </a:r>
            <a:r>
              <a:rPr sz="1784">
                <a:latin typeface="Arial"/>
                <a:cs typeface="Arial"/>
              </a:rPr>
              <a:t>erivatives</a:t>
            </a:r>
            <a:r>
              <a:rPr sz="1784" spc="168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tell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us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if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a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function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is</a:t>
            </a:r>
            <a:r>
              <a:rPr sz="1784" b="1" spc="-1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going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up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 spc="-50">
                <a:latin typeface="Arial"/>
                <a:cs typeface="Arial"/>
              </a:rPr>
              <a:t>or </a:t>
            </a:r>
            <a:r>
              <a:rPr sz="1784" b="1" spc="-20">
                <a:latin typeface="Arial"/>
                <a:cs typeface="Arial"/>
              </a:rPr>
              <a:t>down</a:t>
            </a:r>
            <a:r>
              <a:rPr sz="1784" b="1" spc="-109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as</a:t>
            </a:r>
            <a:r>
              <a:rPr sz="1784" b="1" spc="-89">
                <a:latin typeface="Arial"/>
                <a:cs typeface="Arial"/>
              </a:rPr>
              <a:t> </a:t>
            </a: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-50">
                <a:latin typeface="Times New Roman"/>
                <a:cs typeface="Times New Roman"/>
              </a:rPr>
              <a:t> </a:t>
            </a:r>
            <a:r>
              <a:rPr sz="1784" b="1">
                <a:latin typeface="Arial"/>
                <a:cs typeface="Arial"/>
              </a:rPr>
              <a:t>increases</a:t>
            </a:r>
            <a:r>
              <a:rPr sz="1784">
                <a:latin typeface="Arial"/>
                <a:cs typeface="Arial"/>
              </a:rPr>
              <a:t>.</a:t>
            </a:r>
            <a:r>
              <a:rPr sz="1784" spc="69">
                <a:latin typeface="Arial"/>
                <a:cs typeface="Arial"/>
              </a:rPr>
              <a:t> </a:t>
            </a:r>
            <a:r>
              <a:rPr lang="en-US" sz="1784" b="1" spc="69">
                <a:latin typeface="Arial"/>
                <a:cs typeface="Arial"/>
              </a:rPr>
              <a:t>I</a:t>
            </a:r>
            <a:r>
              <a:rPr sz="1784" b="1">
                <a:latin typeface="Arial"/>
                <a:cs typeface="Arial"/>
              </a:rPr>
              <a:t>ntegra</a:t>
            </a:r>
            <a:r>
              <a:rPr lang="en-US" sz="1784" b="1">
                <a:latin typeface="Arial"/>
                <a:cs typeface="Arial"/>
              </a:rPr>
              <a:t>ls</a:t>
            </a:r>
            <a:r>
              <a:rPr sz="1784" b="1" spc="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tell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us:</a:t>
            </a:r>
            <a:endParaRPr sz="1784">
              <a:latin typeface="Arial"/>
              <a:cs typeface="Arial"/>
            </a:endParaRPr>
          </a:p>
          <a:p>
            <a:pPr marL="1009220" marR="279360" indent="-229025" algn="just">
              <a:lnSpc>
                <a:spcPct val="101000"/>
              </a:lnSpc>
              <a:spcBef>
                <a:spcPts val="595"/>
              </a:spcBef>
              <a:buClr>
                <a:srgbClr val="D41A2C"/>
              </a:buClr>
              <a:buFont typeface="Menlo"/>
              <a:buChar char="•"/>
              <a:tabLst>
                <a:tab pos="1012995" algn="l"/>
              </a:tabLst>
            </a:pPr>
            <a:r>
              <a:rPr sz="1784" b="1">
                <a:latin typeface="Arial"/>
                <a:cs typeface="Arial"/>
              </a:rPr>
              <a:t>the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area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under</a:t>
            </a:r>
            <a:r>
              <a:rPr sz="1784" b="1" spc="-4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the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 b="1" spc="-20">
                <a:latin typeface="Arial"/>
                <a:cs typeface="Arial"/>
              </a:rPr>
              <a:t>function 	</a:t>
            </a:r>
            <a:r>
              <a:rPr sz="1784" b="1">
                <a:latin typeface="Arial"/>
                <a:cs typeface="Arial"/>
              </a:rPr>
              <a:t>from</a:t>
            </a:r>
            <a:r>
              <a:rPr sz="1784" b="1" spc="-4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point</a:t>
            </a:r>
            <a:r>
              <a:rPr sz="1784" b="1" spc="-30">
                <a:latin typeface="Arial"/>
                <a:cs typeface="Arial"/>
              </a:rPr>
              <a:t> </a:t>
            </a:r>
            <a:r>
              <a:rPr sz="1784" i="1">
                <a:latin typeface="Times New Roman"/>
                <a:cs typeface="Times New Roman"/>
              </a:rPr>
              <a:t>a</a:t>
            </a:r>
            <a:r>
              <a:rPr sz="1784" i="1" spc="20">
                <a:latin typeface="Times New Roman"/>
                <a:cs typeface="Times New Roman"/>
              </a:rPr>
              <a:t> </a:t>
            </a:r>
            <a:r>
              <a:rPr sz="1784" b="1">
                <a:latin typeface="Arial"/>
                <a:cs typeface="Arial"/>
              </a:rPr>
              <a:t>to</a:t>
            </a:r>
            <a:r>
              <a:rPr sz="1784" b="1" spc="-4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point</a:t>
            </a:r>
            <a:r>
              <a:rPr sz="1784" b="1" spc="-30">
                <a:latin typeface="Arial"/>
                <a:cs typeface="Arial"/>
              </a:rPr>
              <a:t> </a:t>
            </a:r>
            <a:r>
              <a:rPr sz="1784" i="1" spc="-99">
                <a:latin typeface="Times New Roman"/>
                <a:cs typeface="Times New Roman"/>
              </a:rPr>
              <a:t>b</a:t>
            </a:r>
            <a:endParaRPr sz="1784">
              <a:latin typeface="Times New Roman"/>
              <a:cs typeface="Times New Roman"/>
            </a:endParaRPr>
          </a:p>
          <a:p>
            <a:pPr marL="548653" marR="85570" algn="just">
              <a:lnSpc>
                <a:spcPct val="101000"/>
              </a:lnSpc>
              <a:spcBef>
                <a:spcPts val="595"/>
              </a:spcBef>
            </a:pPr>
            <a:r>
              <a:rPr sz="1784">
                <a:latin typeface="Arial"/>
                <a:cs typeface="Arial"/>
              </a:rPr>
              <a:t>Given</a:t>
            </a:r>
            <a:r>
              <a:rPr sz="1784" spc="1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307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317">
                <a:latin typeface="Arial"/>
                <a:cs typeface="Arial"/>
              </a:rPr>
              <a:t> </a:t>
            </a:r>
            <a:r>
              <a:rPr sz="1784" i="1" spc="226">
                <a:latin typeface="Times New Roman"/>
                <a:cs typeface="Times New Roman"/>
              </a:rPr>
              <a:t>f</a:t>
            </a:r>
            <a:r>
              <a:rPr sz="1784" i="1" spc="-119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604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595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367">
                <a:latin typeface="Times New Roman"/>
                <a:cs typeface="Times New Roman"/>
              </a:rPr>
              <a:t> </a:t>
            </a:r>
            <a:r>
              <a:rPr sz="1784" spc="-50">
                <a:latin typeface="Arial"/>
                <a:cs typeface="Arial"/>
              </a:rPr>
              <a:t>(on </a:t>
            </a:r>
            <a:r>
              <a:rPr sz="1784">
                <a:latin typeface="Arial"/>
                <a:cs typeface="Arial"/>
              </a:rPr>
              <a:t>right),</a:t>
            </a:r>
            <a:r>
              <a:rPr sz="1784" spc="12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what</a:t>
            </a:r>
            <a:r>
              <a:rPr sz="1784" spc="9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10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9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area</a:t>
            </a:r>
            <a:r>
              <a:rPr sz="1784" spc="10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9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109">
                <a:latin typeface="Arial"/>
                <a:cs typeface="Arial"/>
              </a:rPr>
              <a:t> </a:t>
            </a:r>
            <a:r>
              <a:rPr sz="1784" spc="-20" err="1">
                <a:latin typeface="Arial"/>
                <a:cs typeface="Arial"/>
              </a:rPr>
              <a:t>trian</a:t>
            </a:r>
            <a:r>
              <a:rPr sz="1784" spc="-20">
                <a:latin typeface="Arial"/>
                <a:cs typeface="Arial"/>
              </a:rPr>
              <a:t>- </a:t>
            </a:r>
            <a:r>
              <a:rPr sz="1784" err="1">
                <a:latin typeface="Arial"/>
                <a:cs typeface="Arial"/>
              </a:rPr>
              <a:t>gle</a:t>
            </a:r>
            <a:r>
              <a:rPr sz="1784" spc="1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defined</a:t>
            </a:r>
            <a:r>
              <a:rPr sz="1784" spc="1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by</a:t>
            </a:r>
            <a:r>
              <a:rPr sz="1784" spc="159">
                <a:latin typeface="Arial"/>
                <a:cs typeface="Arial"/>
              </a:rPr>
              <a:t> </a:t>
            </a:r>
            <a:r>
              <a:rPr sz="1784" i="1" spc="109">
                <a:latin typeface="Times New Roman"/>
                <a:cs typeface="Times New Roman"/>
              </a:rPr>
              <a:t>x</a:t>
            </a:r>
            <a:r>
              <a:rPr sz="1784" spc="109">
                <a:latin typeface="Arial"/>
                <a:cs typeface="Arial"/>
              </a:rPr>
              <a:t>-</a:t>
            </a:r>
            <a:r>
              <a:rPr sz="1784">
                <a:latin typeface="Arial"/>
                <a:cs typeface="Arial"/>
              </a:rPr>
              <a:t>values</a:t>
            </a:r>
            <a:r>
              <a:rPr sz="1784" spc="168">
                <a:latin typeface="Arial"/>
                <a:cs typeface="Arial"/>
              </a:rPr>
              <a:t> </a:t>
            </a:r>
            <a:r>
              <a:rPr sz="1784" i="1">
                <a:latin typeface="Times New Roman"/>
                <a:cs typeface="Times New Roman"/>
              </a:rPr>
              <a:t>a</a:t>
            </a:r>
            <a:r>
              <a:rPr sz="1784" i="1" spc="34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357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spc="208">
                <a:latin typeface="Times New Roman"/>
                <a:cs typeface="Times New Roman"/>
              </a:rPr>
              <a:t> </a:t>
            </a:r>
            <a:r>
              <a:rPr sz="1784" spc="-50">
                <a:latin typeface="Arial"/>
                <a:cs typeface="Arial"/>
              </a:rPr>
              <a:t>and </a:t>
            </a:r>
            <a:r>
              <a:rPr sz="1784" i="1">
                <a:latin typeface="Times New Roman"/>
                <a:cs typeface="Times New Roman"/>
              </a:rPr>
              <a:t>b</a:t>
            </a:r>
            <a:r>
              <a:rPr sz="1784" i="1" spc="1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0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2</a:t>
            </a:r>
            <a:r>
              <a:rPr sz="1784">
                <a:latin typeface="Arial"/>
                <a:cs typeface="Arial"/>
              </a:rPr>
              <a:t>?</a:t>
            </a:r>
            <a:r>
              <a:rPr sz="1784" spc="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would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write: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140908" y="4779861"/>
            <a:ext cx="3768754" cy="670700"/>
            <a:chOff x="309193" y="2412059"/>
            <a:chExt cx="1901825" cy="338455"/>
          </a:xfrm>
        </p:grpSpPr>
        <p:sp>
          <p:nvSpPr>
            <p:cNvPr id="45" name="object 45"/>
            <p:cNvSpPr/>
            <p:nvPr/>
          </p:nvSpPr>
          <p:spPr>
            <a:xfrm>
              <a:off x="309193" y="2412059"/>
              <a:ext cx="1901825" cy="82550"/>
            </a:xfrm>
            <a:custGeom>
              <a:avLst/>
              <a:gdLst/>
              <a:ahLst/>
              <a:cxnLst/>
              <a:rect l="l" t="t" r="r" b="b"/>
              <a:pathLst>
                <a:path w="1901825" h="82550">
                  <a:moveTo>
                    <a:pt x="185082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901624" y="82384"/>
                  </a:lnTo>
                  <a:lnTo>
                    <a:pt x="1901624" y="50800"/>
                  </a:lnTo>
                  <a:lnTo>
                    <a:pt x="1897615" y="31075"/>
                  </a:lnTo>
                  <a:lnTo>
                    <a:pt x="1886701" y="14922"/>
                  </a:lnTo>
                  <a:lnTo>
                    <a:pt x="1870548" y="4008"/>
                  </a:lnTo>
                  <a:lnTo>
                    <a:pt x="1850823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2481796"/>
              <a:ext cx="1901624" cy="5060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09193" y="2526070"/>
              <a:ext cx="1901825" cy="224154"/>
            </a:xfrm>
            <a:custGeom>
              <a:avLst/>
              <a:gdLst/>
              <a:ahLst/>
              <a:cxnLst/>
              <a:rect l="l" t="t" r="r" b="b"/>
              <a:pathLst>
                <a:path w="1901825" h="224155">
                  <a:moveTo>
                    <a:pt x="1901624" y="0"/>
                  </a:moveTo>
                  <a:lnTo>
                    <a:pt x="0" y="0"/>
                  </a:lnTo>
                  <a:lnTo>
                    <a:pt x="0" y="173226"/>
                  </a:lnTo>
                  <a:lnTo>
                    <a:pt x="4008" y="192950"/>
                  </a:lnTo>
                  <a:lnTo>
                    <a:pt x="14922" y="209103"/>
                  </a:lnTo>
                  <a:lnTo>
                    <a:pt x="31075" y="220017"/>
                  </a:lnTo>
                  <a:lnTo>
                    <a:pt x="50800" y="224026"/>
                  </a:lnTo>
                  <a:lnTo>
                    <a:pt x="1850823" y="224026"/>
                  </a:lnTo>
                  <a:lnTo>
                    <a:pt x="1870548" y="220017"/>
                  </a:lnTo>
                  <a:lnTo>
                    <a:pt x="1886701" y="209103"/>
                  </a:lnTo>
                  <a:lnTo>
                    <a:pt x="1897615" y="192950"/>
                  </a:lnTo>
                  <a:lnTo>
                    <a:pt x="1901624" y="173226"/>
                  </a:lnTo>
                  <a:lnTo>
                    <a:pt x="1901624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371036" y="4984806"/>
            <a:ext cx="13338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99">
                <a:latin typeface="Times New Roman"/>
                <a:cs typeface="Times New Roman"/>
              </a:rPr>
              <a:t>b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25937" y="5186092"/>
            <a:ext cx="152260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99">
                <a:latin typeface="Times New Roman"/>
                <a:cs typeface="Times New Roman"/>
              </a:rPr>
              <a:t>a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530251" y="4984806"/>
            <a:ext cx="14345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20">
                <a:latin typeface="Times New Roman"/>
                <a:cs typeface="Times New Roman"/>
              </a:rPr>
              <a:t>2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85152" y="5186092"/>
            <a:ext cx="14345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20">
                <a:latin typeface="Times New Roman"/>
                <a:cs typeface="Times New Roman"/>
              </a:rPr>
              <a:t>0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504621" y="5029382"/>
            <a:ext cx="1781822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1192944" algn="l"/>
              </a:tabLst>
            </a:pP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50">
                <a:latin typeface="Times New Roman"/>
                <a:cs typeface="Times New Roman"/>
              </a:rPr>
              <a:t> </a:t>
            </a:r>
            <a:r>
              <a:rPr sz="1784" i="1" spc="139">
                <a:latin typeface="Times New Roman"/>
                <a:cs typeface="Times New Roman"/>
              </a:rPr>
              <a:t>dx</a:t>
            </a:r>
            <a:r>
              <a:rPr sz="1784" i="1" spc="69">
                <a:latin typeface="Times New Roman"/>
                <a:cs typeface="Times New Roman"/>
              </a:rPr>
              <a:t> </a:t>
            </a:r>
            <a:r>
              <a:rPr sz="1784" spc="287">
                <a:latin typeface="Times New Roman"/>
                <a:cs typeface="Times New Roman"/>
              </a:rPr>
              <a:t>=</a:t>
            </a:r>
            <a:r>
              <a:rPr sz="1784">
                <a:latin typeface="Times New Roman"/>
                <a:cs typeface="Times New Roman"/>
              </a:rPr>
              <a:t>	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50">
                <a:latin typeface="Times New Roman"/>
                <a:cs typeface="Times New Roman"/>
              </a:rPr>
              <a:t> </a:t>
            </a:r>
            <a:r>
              <a:rPr sz="1784" i="1" spc="89">
                <a:latin typeface="Times New Roman"/>
                <a:cs typeface="Times New Roman"/>
              </a:rPr>
              <a:t>dx</a:t>
            </a:r>
            <a:endParaRPr sz="1784">
              <a:latin typeface="Times New Roman"/>
              <a:cs typeface="Times New Roman"/>
            </a:endParaRPr>
          </a:p>
        </p:txBody>
      </p:sp>
      <p:pic>
        <p:nvPicPr>
          <p:cNvPr id="54" name="object 5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9294" y="738532"/>
            <a:ext cx="4392985" cy="5438311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38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D2DBA1-FA12-CA72-DEA3-D04306DC79C5}"/>
                  </a:ext>
                </a:extLst>
              </p14:cNvPr>
              <p14:cNvContentPartPr/>
              <p14:nvPr/>
            </p14:nvContentPartPr>
            <p14:xfrm>
              <a:off x="6801261" y="6828155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D2DBA1-FA12-CA72-DEA3-D04306DC79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2261" y="68191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6D10EC-6A33-9BDB-3734-F43105D181D9}"/>
                  </a:ext>
                </a:extLst>
              </p14:cNvPr>
              <p14:cNvContentPartPr/>
              <p14:nvPr/>
            </p14:nvContentPartPr>
            <p14:xfrm>
              <a:off x="2129181" y="4935995"/>
              <a:ext cx="313920" cy="462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6D10EC-6A33-9BDB-3734-F43105D181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3701" y="4920515"/>
                <a:ext cx="34452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CE722C-9005-7D01-5408-7C17A37A0F92}"/>
                  </a:ext>
                </a:extLst>
              </p14:cNvPr>
              <p14:cNvContentPartPr/>
              <p14:nvPr/>
            </p14:nvContentPartPr>
            <p14:xfrm>
              <a:off x="3312861" y="4888835"/>
              <a:ext cx="298440" cy="494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CE722C-9005-7D01-5408-7C17A37A0F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97381" y="4873344"/>
                <a:ext cx="329040" cy="52490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6" y="498404"/>
            <a:ext cx="1469751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Integration</a:t>
            </a:r>
            <a:endParaRPr sz="218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48350" y="1438709"/>
            <a:ext cx="3386216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4193" indent="-229025">
              <a:spcBef>
                <a:spcPts val="188"/>
              </a:spcBef>
              <a:buClr>
                <a:srgbClr val="D41A2C"/>
              </a:buClr>
              <a:buFont typeface="Menlo"/>
              <a:buChar char="•"/>
              <a:tabLst>
                <a:tab pos="254193" algn="l"/>
              </a:tabLst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process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finding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40">
                <a:latin typeface="Arial"/>
                <a:cs typeface="Arial"/>
              </a:rPr>
              <a:t>area</a:t>
            </a:r>
            <a:endParaRPr sz="1784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38976" y="1668681"/>
            <a:ext cx="13338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99">
                <a:latin typeface="Times New Roman"/>
                <a:cs typeface="Times New Roman"/>
              </a:rPr>
              <a:t>b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93879" y="1869965"/>
            <a:ext cx="152260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99">
                <a:latin typeface="Times New Roman"/>
                <a:cs typeface="Times New Roman"/>
              </a:rPr>
              <a:t>a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80261" y="1713257"/>
            <a:ext cx="2531797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1516347" algn="l"/>
              </a:tabLst>
            </a:pPr>
            <a:r>
              <a:rPr sz="1784">
                <a:latin typeface="Arial"/>
                <a:cs typeface="Arial"/>
              </a:rPr>
              <a:t>and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solving</a:t>
            </a:r>
            <a:r>
              <a:rPr sz="1784">
                <a:latin typeface="Arial"/>
                <a:cs typeface="Arial"/>
              </a:rPr>
              <a:t>	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50">
                <a:latin typeface="Times New Roman"/>
                <a:cs typeface="Times New Roman"/>
              </a:rPr>
              <a:t> </a:t>
            </a:r>
            <a:r>
              <a:rPr sz="1784" i="1" spc="139">
                <a:latin typeface="Times New Roman"/>
                <a:cs typeface="Times New Roman"/>
              </a:rPr>
              <a:t>dx</a:t>
            </a:r>
            <a:r>
              <a:rPr sz="1784" i="1" spc="50">
                <a:latin typeface="Times New Roman"/>
                <a:cs typeface="Times New Roman"/>
              </a:rPr>
              <a:t> </a:t>
            </a:r>
            <a:r>
              <a:rPr sz="1784" spc="-50">
                <a:latin typeface="Arial"/>
                <a:cs typeface="Arial"/>
              </a:rPr>
              <a:t>is</a:t>
            </a:r>
            <a:endParaRPr sz="1784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98016" y="1987803"/>
            <a:ext cx="3314488" cy="2376797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307045" marR="60402">
              <a:lnSpc>
                <a:spcPct val="101000"/>
              </a:lnSpc>
              <a:spcBef>
                <a:spcPts val="168"/>
              </a:spcBef>
            </a:pPr>
            <a:r>
              <a:rPr sz="1784">
                <a:latin typeface="Arial"/>
                <a:cs typeface="Arial"/>
              </a:rPr>
              <a:t>called </a:t>
            </a:r>
            <a:r>
              <a:rPr sz="1784" spc="-20">
                <a:solidFill>
                  <a:srgbClr val="FF0000"/>
                </a:solidFill>
                <a:latin typeface="Arial"/>
                <a:cs typeface="Arial"/>
              </a:rPr>
              <a:t>integration</a:t>
            </a:r>
            <a:r>
              <a:rPr sz="1784" spc="-20">
                <a:latin typeface="Arial"/>
                <a:cs typeface="Arial"/>
              </a:rPr>
              <a:t>,</a:t>
            </a:r>
            <a:r>
              <a:rPr sz="1784">
                <a:latin typeface="Arial"/>
                <a:cs typeface="Arial"/>
              </a:rPr>
              <a:t> and </a:t>
            </a:r>
            <a:r>
              <a:rPr sz="1784" spc="-20">
                <a:latin typeface="Arial"/>
                <a:cs typeface="Arial"/>
              </a:rPr>
              <a:t>finding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area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gives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result </a:t>
            </a:r>
            <a:r>
              <a:rPr sz="1784">
                <a:latin typeface="Arial"/>
                <a:cs typeface="Arial"/>
              </a:rPr>
              <a:t>called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solidFill>
                  <a:srgbClr val="FF0000"/>
                </a:solidFill>
                <a:latin typeface="Arial"/>
                <a:cs typeface="Arial"/>
              </a:rPr>
              <a:t>integral</a:t>
            </a:r>
            <a:r>
              <a:rPr sz="1784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69">
                <a:latin typeface="Times New Roman"/>
                <a:cs typeface="Times New Roman"/>
              </a:rPr>
              <a:t>(</a:t>
            </a:r>
            <a:r>
              <a:rPr sz="1784" i="1" spc="69">
                <a:latin typeface="Times New Roman"/>
                <a:cs typeface="Times New Roman"/>
              </a:rPr>
              <a:t>x</a:t>
            </a:r>
            <a:r>
              <a:rPr sz="1784" spc="69">
                <a:latin typeface="Times New Roman"/>
                <a:cs typeface="Times New Roman"/>
              </a:rPr>
              <a:t>)</a:t>
            </a:r>
            <a:r>
              <a:rPr sz="1784" spc="69">
                <a:latin typeface="Arial"/>
                <a:cs typeface="Arial"/>
              </a:rPr>
              <a:t>.</a:t>
            </a:r>
            <a:endParaRPr sz="1784">
              <a:latin typeface="Arial"/>
              <a:cs typeface="Arial"/>
            </a:endParaRPr>
          </a:p>
          <a:p>
            <a:pPr marL="303269" marR="111996" indent="-229025" algn="just">
              <a:lnSpc>
                <a:spcPct val="101000"/>
              </a:lnSpc>
              <a:spcBef>
                <a:spcPts val="595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sz="1784">
                <a:latin typeface="Arial"/>
                <a:cs typeface="Arial"/>
              </a:rPr>
              <a:t>Since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simple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example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on 	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right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triangle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can 	</a:t>
            </a:r>
            <a:r>
              <a:rPr sz="1784" spc="-20">
                <a:latin typeface="Arial"/>
                <a:cs typeface="Arial"/>
              </a:rPr>
              <a:t>eyeball</a:t>
            </a:r>
            <a:r>
              <a:rPr sz="1784" spc="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it:</a:t>
            </a:r>
            <a:r>
              <a:rPr sz="1784" spc="139">
                <a:latin typeface="Arial"/>
                <a:cs typeface="Arial"/>
              </a:rPr>
              <a:t> </a:t>
            </a:r>
            <a:r>
              <a:rPr sz="1784">
                <a:latin typeface="Times New Roman"/>
                <a:cs typeface="Times New Roman"/>
              </a:rPr>
              <a:t>(4</a:t>
            </a:r>
            <a:r>
              <a:rPr sz="1784" spc="-20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×</a:t>
            </a:r>
            <a:r>
              <a:rPr sz="1784" i="1" spc="-654">
                <a:latin typeface="Menlo"/>
                <a:cs typeface="Menlo"/>
              </a:rPr>
              <a:t> </a:t>
            </a:r>
            <a:r>
              <a:rPr sz="1784" spc="139">
                <a:latin typeface="Times New Roman"/>
                <a:cs typeface="Times New Roman"/>
              </a:rPr>
              <a:t>2)</a:t>
            </a:r>
            <a:r>
              <a:rPr sz="1784" i="1" spc="139">
                <a:latin typeface="Times New Roman"/>
                <a:cs typeface="Times New Roman"/>
              </a:rPr>
              <a:t>/</a:t>
            </a:r>
            <a:r>
              <a:rPr sz="1784" spc="139">
                <a:latin typeface="Times New Roman"/>
                <a:cs typeface="Times New Roman"/>
              </a:rPr>
              <a:t>2</a:t>
            </a:r>
            <a:r>
              <a:rPr sz="1784" spc="8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4</a:t>
            </a:r>
            <a:endParaRPr sz="1784">
              <a:latin typeface="Times New Roman"/>
              <a:cs typeface="Times New Roman"/>
            </a:endParaRPr>
          </a:p>
          <a:p>
            <a:pPr marL="303269" marR="103185" indent="-229025" algn="just">
              <a:lnSpc>
                <a:spcPct val="101000"/>
              </a:lnSpc>
              <a:spcBef>
                <a:spcPts val="585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sz="1784">
                <a:latin typeface="Arial"/>
                <a:cs typeface="Arial"/>
              </a:rPr>
              <a:t>How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could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derive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formulaic 	way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calculate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this?</a:t>
            </a:r>
            <a:endParaRPr sz="1784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9294" y="498404"/>
            <a:ext cx="3912678" cy="5213215"/>
          </a:xfrm>
          <a:prstGeom prst="rect">
            <a:avLst/>
          </a:prstGeom>
        </p:spPr>
      </p:pic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39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950B16-0E87-075A-BC34-44E84FC6AEC3}"/>
                  </a:ext>
                </a:extLst>
              </p14:cNvPr>
              <p14:cNvContentPartPr/>
              <p14:nvPr/>
            </p14:nvContentPartPr>
            <p14:xfrm>
              <a:off x="3869421" y="1669715"/>
              <a:ext cx="258120" cy="39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950B16-0E87-075A-BC34-44E84FC6AE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3963" y="1654235"/>
                <a:ext cx="288677" cy="42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E63AF-EF6D-0F4A-6AA7-310025B3A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334"/>
            <a:ext cx="10515600" cy="4351338"/>
          </a:xfrm>
        </p:spPr>
        <p:txBody>
          <a:bodyPr/>
          <a:lstStyle/>
          <a:p>
            <a:r>
              <a:rPr lang="en-US"/>
              <a:t>My wife is from China</a:t>
            </a:r>
          </a:p>
          <a:p>
            <a:r>
              <a:rPr lang="en-US"/>
              <a:t>We have two daughters (18 and 21), a cat (Fifi), and a dog (Lilo)</a:t>
            </a:r>
          </a:p>
          <a:p>
            <a:r>
              <a:rPr lang="en-US"/>
              <a:t>I worked for 21 years as a computational physicists at the Oak Ridge National Laboratory, ORNL</a:t>
            </a:r>
          </a:p>
          <a:p>
            <a:r>
              <a:rPr lang="en-US"/>
              <a:t>I love the outdoors</a:t>
            </a:r>
          </a:p>
          <a:p>
            <a:r>
              <a:rPr lang="en-US"/>
              <a:t>I practice rock climbing, trail running, whitewater kayaking, mountain biking, and this summer I learned to windsurf and surf</a:t>
            </a:r>
          </a:p>
        </p:txBody>
      </p:sp>
      <p:pic>
        <p:nvPicPr>
          <p:cNvPr id="1026" name="Picture 2" descr="Spallation Neutron Source | Neutron Science at ORNL">
            <a:extLst>
              <a:ext uri="{FF2B5EF4-FFF2-40B4-BE49-F238E27FC236}">
                <a16:creationId xmlns:a16="http://schemas.microsoft.com/office/drawing/2014/main" id="{DB80317E-C9A3-867A-6DD4-504045431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2" y="3619210"/>
            <a:ext cx="6982693" cy="290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A61A4F-BC77-503A-9122-48C28F702C79}"/>
                  </a:ext>
                </a:extLst>
              </p14:cNvPr>
              <p14:cNvContentPartPr/>
              <p14:nvPr/>
            </p14:nvContentPartPr>
            <p14:xfrm>
              <a:off x="467061" y="4095717"/>
              <a:ext cx="1434960" cy="1673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A61A4F-BC77-503A-9122-48C28F702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585" y="4080237"/>
                <a:ext cx="1465552" cy="17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CDD0825-D927-A6D0-C2A8-3DBC2E86CDAE}"/>
                  </a:ext>
                </a:extLst>
              </p14:cNvPr>
              <p14:cNvContentPartPr/>
              <p14:nvPr/>
            </p14:nvContentPartPr>
            <p14:xfrm>
              <a:off x="10094901" y="4046037"/>
              <a:ext cx="1913040" cy="1610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CDD0825-D927-A6D0-C2A8-3DBC2E86CD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79424" y="4030557"/>
                <a:ext cx="1943634" cy="16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1888AE1-8CE0-30E7-A363-A85D289091A8}"/>
                  </a:ext>
                </a:extLst>
              </p14:cNvPr>
              <p14:cNvContentPartPr/>
              <p14:nvPr/>
            </p14:nvContentPartPr>
            <p14:xfrm>
              <a:off x="663981" y="5299557"/>
              <a:ext cx="2092680" cy="1332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1888AE1-8CE0-30E7-A363-A85D289091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8501" y="5284081"/>
                <a:ext cx="2123280" cy="1363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8335A15-4080-33A8-2B5D-0E6605D3F3C2}"/>
                  </a:ext>
                </a:extLst>
              </p14:cNvPr>
              <p14:cNvContentPartPr/>
              <p14:nvPr/>
            </p14:nvContentPartPr>
            <p14:xfrm>
              <a:off x="1478301" y="4452837"/>
              <a:ext cx="1011600" cy="646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8335A15-4080-33A8-2B5D-0E6605D3F3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2821" y="4437357"/>
                <a:ext cx="1042200" cy="6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156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4651-8B81-77D7-9415-6631522D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>
            <a:extLst>
              <a:ext uri="{FF2B5EF4-FFF2-40B4-BE49-F238E27FC236}">
                <a16:creationId xmlns:a16="http://schemas.microsoft.com/office/drawing/2014/main" id="{AA615500-33BC-BAA5-4CD7-BC9B4C45620F}"/>
              </a:ext>
            </a:extLst>
          </p:cNvPr>
          <p:cNvSpPr/>
          <p:nvPr/>
        </p:nvSpPr>
        <p:spPr>
          <a:xfrm>
            <a:off x="3292574" y="3650745"/>
            <a:ext cx="67951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41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E8079F02-8E8B-5863-596C-2DF4FAAEE35C}"/>
              </a:ext>
            </a:extLst>
          </p:cNvPr>
          <p:cNvSpPr txBox="1"/>
          <p:nvPr/>
        </p:nvSpPr>
        <p:spPr>
          <a:xfrm>
            <a:off x="1362055" y="592978"/>
            <a:ext cx="9467890" cy="580086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00670">
              <a:spcBef>
                <a:spcPts val="178"/>
              </a:spcBef>
            </a:pPr>
            <a:r>
              <a:rPr lang="en-US" sz="2180" b="1" spc="-20">
                <a:solidFill>
                  <a:srgbClr val="D41A2C"/>
                </a:solidFill>
                <a:latin typeface="Arial"/>
                <a:cs typeface="Arial"/>
              </a:rPr>
              <a:t>Why are integrals important in ML?</a:t>
            </a:r>
          </a:p>
          <a:p>
            <a:pPr marL="100670">
              <a:spcBef>
                <a:spcPts val="178"/>
              </a:spcBef>
            </a:pPr>
            <a:endParaRPr sz="2200">
              <a:latin typeface="Arial"/>
              <a:cs typeface="Arial"/>
            </a:endParaRPr>
          </a:p>
          <a:p>
            <a:r>
              <a:rPr lang="en-US" sz="2200" b="1"/>
              <a:t>Probabilities and Distributions</a:t>
            </a:r>
          </a:p>
          <a:p>
            <a:r>
              <a:rPr lang="en-US" sz="2200"/>
              <a:t>Many ML models rely on probability distributions functions, PDFs. With integrals we can: </a:t>
            </a:r>
          </a:p>
          <a:p>
            <a:endParaRPr lang="en-US" sz="2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Compute probabilities from PDFs.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Normalize distributions: ensuring that the total probability sums to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Calculate cumulative distribution functions (CDFs) and marginal probabilities.</a:t>
            </a:r>
          </a:p>
          <a:p>
            <a:pPr lvl="1"/>
            <a:endParaRPr lang="en-US" sz="2200"/>
          </a:p>
          <a:p>
            <a:r>
              <a:rPr lang="en-US" sz="2200" b="1"/>
              <a:t>Expectation and Variance</a:t>
            </a:r>
          </a:p>
          <a:p>
            <a:r>
              <a:rPr lang="en-US" sz="2200"/>
              <a:t>Integrals are used to compute the expected value and variance of random variables</a:t>
            </a:r>
          </a:p>
          <a:p>
            <a:endParaRPr lang="en-US" sz="2200"/>
          </a:p>
          <a:p>
            <a:r>
              <a:rPr lang="en-US" sz="2200" b="1"/>
              <a:t>Loss Function Minimization</a:t>
            </a:r>
          </a:p>
          <a:p>
            <a:r>
              <a:rPr lang="en-US" sz="2200"/>
              <a:t>Integrals help define and evaluate loss functions in certain models.</a:t>
            </a: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7874BC27-ECE4-BCAA-0369-7C4B4A7EA1F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501A905B-A68A-39C4-460C-20312AC10F4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40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  <p:extLst>
      <p:ext uri="{BB962C8B-B14F-4D97-AF65-F5344CB8AC3E}">
        <p14:creationId xmlns:p14="http://schemas.microsoft.com/office/powerpoint/2010/main" val="4224113458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38E97-ADE3-7E48-6C71-12B988B1E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4792E3-BBFA-2152-B533-B4D031F5A75C}"/>
              </a:ext>
            </a:extLst>
          </p:cNvPr>
          <p:cNvSpPr txBox="1"/>
          <p:nvPr/>
        </p:nvSpPr>
        <p:spPr>
          <a:xfrm>
            <a:off x="1114097" y="1492468"/>
            <a:ext cx="84923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spc="-20">
                <a:solidFill>
                  <a:srgbClr val="D41A2C"/>
                </a:solidFill>
                <a:latin typeface="Arial"/>
                <a:cs typeface="Arial"/>
              </a:rPr>
              <a:t>The relation between integrals and derivatives?</a:t>
            </a:r>
          </a:p>
          <a:p>
            <a:endParaRPr lang="en-US" sz="2400"/>
          </a:p>
          <a:p>
            <a:r>
              <a:rPr lang="en-US" sz="2400" b="1"/>
              <a:t>Derivatives Measure Change</a:t>
            </a:r>
            <a:r>
              <a:rPr lang="en-US" sz="2400"/>
              <a:t>:</a:t>
            </a:r>
            <a:br>
              <a:rPr lang="en-US" sz="2400"/>
            </a:br>
            <a:r>
              <a:rPr lang="en-US" sz="2400"/>
              <a:t>A derivative measures the rate of change or the slope of a function at a given point.</a:t>
            </a:r>
          </a:p>
          <a:p>
            <a:endParaRPr lang="en-US" sz="2400"/>
          </a:p>
          <a:p>
            <a:r>
              <a:rPr lang="en-US" sz="2400" b="1"/>
              <a:t>Integrals Measure Accumulation</a:t>
            </a:r>
            <a:r>
              <a:rPr lang="en-US" sz="2400"/>
              <a:t>:</a:t>
            </a:r>
            <a:br>
              <a:rPr lang="en-US" sz="2400"/>
            </a:br>
            <a:r>
              <a:rPr lang="en-US" sz="2400"/>
              <a:t>An integral calculates the total accumulation of a quantity, i.e. the area under a curve.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59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5" y="498403"/>
            <a:ext cx="8530541" cy="122486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Integration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2002"/>
              </a:spcBef>
            </a:pPr>
            <a:endParaRPr sz="2180">
              <a:latin typeface="Arial"/>
              <a:cs typeface="Arial"/>
            </a:endParaRPr>
          </a:p>
          <a:p>
            <a:pPr marL="523486"/>
            <a:r>
              <a:rPr lang="en-US" sz="1784">
                <a:latin typeface="Arial"/>
                <a:cs typeface="Arial"/>
              </a:rPr>
              <a:t>Suppose that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want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integrate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30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30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1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from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0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2,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write</a:t>
            </a:r>
            <a:r>
              <a:rPr lang="en-US" sz="1784" spc="-20">
                <a:latin typeface="Arial"/>
                <a:cs typeface="Arial"/>
              </a:rPr>
              <a:t> then</a:t>
            </a:r>
            <a:r>
              <a:rPr sz="1784" spc="-20">
                <a:latin typeface="Arial"/>
                <a:cs typeface="Arial"/>
              </a:rPr>
              <a:t>: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140907" y="1909393"/>
            <a:ext cx="7906202" cy="663150"/>
            <a:chOff x="309193" y="963536"/>
            <a:chExt cx="3989704" cy="334645"/>
          </a:xfrm>
        </p:grpSpPr>
        <p:sp>
          <p:nvSpPr>
            <p:cNvPr id="45" name="object 45"/>
            <p:cNvSpPr/>
            <p:nvPr/>
          </p:nvSpPr>
          <p:spPr>
            <a:xfrm>
              <a:off x="309193" y="96353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033259"/>
              <a:ext cx="3989652" cy="5060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09193" y="1077545"/>
              <a:ext cx="3989704" cy="220345"/>
            </a:xfrm>
            <a:custGeom>
              <a:avLst/>
              <a:gdLst/>
              <a:ahLst/>
              <a:cxnLst/>
              <a:rect l="l" t="t" r="r" b="b"/>
              <a:pathLst>
                <a:path w="3989704" h="220344">
                  <a:moveTo>
                    <a:pt x="3989652" y="0"/>
                  </a:moveTo>
                  <a:lnTo>
                    <a:pt x="0" y="0"/>
                  </a:lnTo>
                  <a:lnTo>
                    <a:pt x="0" y="169429"/>
                  </a:lnTo>
                  <a:lnTo>
                    <a:pt x="4008" y="189154"/>
                  </a:lnTo>
                  <a:lnTo>
                    <a:pt x="14922" y="205307"/>
                  </a:lnTo>
                  <a:lnTo>
                    <a:pt x="31075" y="216221"/>
                  </a:lnTo>
                  <a:lnTo>
                    <a:pt x="50800" y="220230"/>
                  </a:lnTo>
                  <a:lnTo>
                    <a:pt x="3938852" y="220230"/>
                  </a:lnTo>
                  <a:lnTo>
                    <a:pt x="3958576" y="216221"/>
                  </a:lnTo>
                  <a:lnTo>
                    <a:pt x="3974729" y="205307"/>
                  </a:lnTo>
                  <a:lnTo>
                    <a:pt x="3985644" y="189154"/>
                  </a:lnTo>
                  <a:lnTo>
                    <a:pt x="3989652" y="16942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371036" y="2106812"/>
            <a:ext cx="14345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20">
                <a:latin typeface="Times New Roman"/>
                <a:cs typeface="Times New Roman"/>
              </a:rPr>
              <a:t>2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25936" y="2308097"/>
            <a:ext cx="14345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20">
                <a:latin typeface="Times New Roman"/>
                <a:cs typeface="Times New Roman"/>
              </a:rPr>
              <a:t>0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14160" y="2151388"/>
            <a:ext cx="612816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50">
                <a:latin typeface="Times New Roman"/>
                <a:cs typeface="Times New Roman"/>
              </a:rPr>
              <a:t> </a:t>
            </a:r>
            <a:r>
              <a:rPr sz="1784" i="1" spc="89">
                <a:latin typeface="Times New Roman"/>
                <a:cs typeface="Times New Roman"/>
              </a:rPr>
              <a:t>dx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16410" y="2645518"/>
            <a:ext cx="7692283" cy="57326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>
                <a:latin typeface="Arial"/>
                <a:cs typeface="Arial"/>
              </a:rPr>
              <a:t>If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4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5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2</a:t>
            </a:r>
            <a:r>
              <a:rPr sz="1784" i="1">
                <a:latin typeface="Times New Roman"/>
                <a:cs typeface="Times New Roman"/>
              </a:rPr>
              <a:t>x</a:t>
            </a:r>
            <a:r>
              <a:rPr sz="1784">
                <a:latin typeface="Arial"/>
                <a:cs typeface="Arial"/>
              </a:rPr>
              <a:t>, we can picture the integral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(antiderivative)</a:t>
            </a:r>
            <a:r>
              <a:rPr sz="1784">
                <a:latin typeface="Arial"/>
                <a:cs typeface="Arial"/>
              </a:rPr>
              <a:t> as the function </a:t>
            </a:r>
            <a:r>
              <a:rPr sz="1784" i="1">
                <a:latin typeface="Times New Roman"/>
                <a:cs typeface="Times New Roman"/>
              </a:rPr>
              <a:t>F</a:t>
            </a:r>
            <a:r>
              <a:rPr sz="1784" i="1" spc="-198">
                <a:latin typeface="Times New Roman"/>
                <a:cs typeface="Times New Roman"/>
              </a:rPr>
              <a:t> </a:t>
            </a:r>
            <a:r>
              <a:rPr sz="1784" spc="99">
                <a:latin typeface="Times New Roman"/>
                <a:cs typeface="Times New Roman"/>
              </a:rPr>
              <a:t>(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endParaRPr sz="1784">
              <a:latin typeface="Times New Roman"/>
              <a:cs typeface="Times New Roman"/>
            </a:endParaRPr>
          </a:p>
          <a:p>
            <a:pPr marL="25168">
              <a:spcBef>
                <a:spcPts val="20"/>
              </a:spcBef>
            </a:pPr>
            <a:r>
              <a:rPr sz="1784">
                <a:latin typeface="Arial"/>
                <a:cs typeface="Arial"/>
              </a:rPr>
              <a:t>where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if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we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took</a:t>
            </a:r>
            <a:r>
              <a:rPr sz="1784" b="1" spc="-3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the</a:t>
            </a:r>
            <a:r>
              <a:rPr sz="1784" b="1" spc="-20">
                <a:latin typeface="Arial"/>
                <a:cs typeface="Arial"/>
              </a:rPr>
              <a:t> derivative </a:t>
            </a:r>
            <a:r>
              <a:rPr sz="1784" b="1">
                <a:latin typeface="Arial"/>
                <a:cs typeface="Arial"/>
              </a:rPr>
              <a:t>of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i="1">
                <a:latin typeface="Times New Roman"/>
                <a:cs typeface="Times New Roman"/>
              </a:rPr>
              <a:t>F</a:t>
            </a:r>
            <a:r>
              <a:rPr sz="1784" i="1" spc="-198">
                <a:latin typeface="Times New Roman"/>
                <a:cs typeface="Times New Roman"/>
              </a:rPr>
              <a:t> </a:t>
            </a:r>
            <a:r>
              <a:rPr sz="1784" spc="109">
                <a:latin typeface="Times New Roman"/>
                <a:cs typeface="Times New Roman"/>
              </a:rPr>
              <a:t>(</a:t>
            </a:r>
            <a:r>
              <a:rPr sz="1784" i="1" spc="109">
                <a:latin typeface="Times New Roman"/>
                <a:cs typeface="Times New Roman"/>
              </a:rPr>
              <a:t>x</a:t>
            </a:r>
            <a:r>
              <a:rPr sz="1784" spc="109">
                <a:latin typeface="Times New Roman"/>
                <a:cs typeface="Times New Roman"/>
              </a:rPr>
              <a:t>)</a:t>
            </a:r>
            <a:r>
              <a:rPr sz="1784" b="1" spc="109">
                <a:latin typeface="Arial"/>
                <a:cs typeface="Arial"/>
              </a:rPr>
              <a:t>,</a:t>
            </a:r>
            <a:r>
              <a:rPr sz="1784" b="1" spc="-3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it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would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give</a:t>
            </a:r>
            <a:r>
              <a:rPr sz="1784" b="1" spc="-2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us</a:t>
            </a:r>
            <a:r>
              <a:rPr sz="1784" b="1" spc="-3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69">
                <a:latin typeface="Times New Roman"/>
                <a:cs typeface="Times New Roman"/>
              </a:rPr>
              <a:t>(</a:t>
            </a:r>
            <a:r>
              <a:rPr sz="1784" i="1" spc="69">
                <a:latin typeface="Times New Roman"/>
                <a:cs typeface="Times New Roman"/>
              </a:rPr>
              <a:t>x</a:t>
            </a:r>
            <a:r>
              <a:rPr sz="1784" spc="69">
                <a:latin typeface="Times New Roman"/>
                <a:cs typeface="Times New Roman"/>
              </a:rPr>
              <a:t>)</a:t>
            </a:r>
            <a:r>
              <a:rPr sz="1784" b="1" spc="69">
                <a:latin typeface="Arial"/>
                <a:cs typeface="Arial"/>
              </a:rPr>
              <a:t>: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140907" y="3427992"/>
            <a:ext cx="7906202" cy="637983"/>
            <a:chOff x="309193" y="1729866"/>
            <a:chExt cx="3989704" cy="321945"/>
          </a:xfrm>
        </p:grpSpPr>
        <p:sp>
          <p:nvSpPr>
            <p:cNvPr id="54" name="object 54"/>
            <p:cNvSpPr/>
            <p:nvPr/>
          </p:nvSpPr>
          <p:spPr>
            <a:xfrm>
              <a:off x="309193" y="172986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799590"/>
              <a:ext cx="3989652" cy="5060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09193" y="1843873"/>
              <a:ext cx="3989704" cy="208279"/>
            </a:xfrm>
            <a:custGeom>
              <a:avLst/>
              <a:gdLst/>
              <a:ahLst/>
              <a:cxnLst/>
              <a:rect l="l" t="t" r="r" b="b"/>
              <a:pathLst>
                <a:path w="3989704" h="208280">
                  <a:moveTo>
                    <a:pt x="3989652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3938852" y="207747"/>
                  </a:lnTo>
                  <a:lnTo>
                    <a:pt x="3958576" y="203739"/>
                  </a:lnTo>
                  <a:lnTo>
                    <a:pt x="3974729" y="192825"/>
                  </a:lnTo>
                  <a:lnTo>
                    <a:pt x="3985644" y="176672"/>
                  </a:lnTo>
                  <a:lnTo>
                    <a:pt x="3989652" y="1569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246510" y="3801959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196175" y="3650156"/>
            <a:ext cx="1633337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u="sng" spc="297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92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87" baseline="32407">
                <a:latin typeface="Times New Roman"/>
                <a:cs typeface="Times New Roman"/>
              </a:rPr>
              <a:t> </a:t>
            </a:r>
            <a:r>
              <a:rPr sz="1784" i="1">
                <a:latin typeface="Times New Roman"/>
                <a:cs typeface="Times New Roman"/>
              </a:rPr>
              <a:t>F</a:t>
            </a:r>
            <a:r>
              <a:rPr sz="1784" i="1" spc="-18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48">
                <a:latin typeface="Times New Roman"/>
                <a:cs typeface="Times New Roman"/>
              </a:rPr>
              <a:t> </a:t>
            </a:r>
            <a:r>
              <a:rPr sz="1784" spc="99">
                <a:latin typeface="Times New Roman"/>
                <a:cs typeface="Times New Roman"/>
              </a:rPr>
              <a:t>(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166077" y="4139376"/>
            <a:ext cx="7646985" cy="57326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>
                <a:latin typeface="Arial"/>
                <a:cs typeface="Arial"/>
              </a:rPr>
              <a:t>We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would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need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take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“backward”,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case.</a:t>
            </a:r>
            <a:r>
              <a:rPr sz="1784" spc="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Notice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that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if</a:t>
            </a:r>
            <a:endParaRPr sz="1784">
              <a:latin typeface="Arial"/>
              <a:cs typeface="Arial"/>
            </a:endParaRPr>
          </a:p>
          <a:p>
            <a:pPr marL="75503">
              <a:spcBef>
                <a:spcPts val="20"/>
              </a:spcBef>
            </a:pPr>
            <a:r>
              <a:rPr sz="1784" i="1">
                <a:latin typeface="Times New Roman"/>
                <a:cs typeface="Times New Roman"/>
              </a:rPr>
              <a:t>F</a:t>
            </a:r>
            <a:r>
              <a:rPr sz="1784" i="1" spc="-18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8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79">
                <a:latin typeface="Times New Roman"/>
                <a:cs typeface="Times New Roman"/>
              </a:rPr>
              <a:t> 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222" baseline="37037">
                <a:latin typeface="Times New Roman"/>
                <a:cs typeface="Times New Roman"/>
              </a:rPr>
              <a:t>2</a:t>
            </a:r>
            <a:r>
              <a:rPr sz="1784" spc="149">
                <a:latin typeface="Arial"/>
                <a:cs typeface="Arial"/>
              </a:rPr>
              <a:t>,</a:t>
            </a:r>
            <a:r>
              <a:rPr sz="1784" spc="20">
                <a:latin typeface="Arial"/>
                <a:cs typeface="Arial"/>
              </a:rPr>
              <a:t> </a:t>
            </a:r>
            <a:r>
              <a:rPr sz="1784" spc="-40">
                <a:latin typeface="Arial"/>
                <a:cs typeface="Arial"/>
              </a:rPr>
              <a:t>then: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140907" y="4921828"/>
            <a:ext cx="7906202" cy="637983"/>
            <a:chOff x="309193" y="2483700"/>
            <a:chExt cx="3989704" cy="321945"/>
          </a:xfrm>
        </p:grpSpPr>
        <p:sp>
          <p:nvSpPr>
            <p:cNvPr id="61" name="object 61"/>
            <p:cNvSpPr/>
            <p:nvPr/>
          </p:nvSpPr>
          <p:spPr>
            <a:xfrm>
              <a:off x="309193" y="2483700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2553436"/>
              <a:ext cx="3989652" cy="5060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09193" y="2597720"/>
              <a:ext cx="3989704" cy="208279"/>
            </a:xfrm>
            <a:custGeom>
              <a:avLst/>
              <a:gdLst/>
              <a:ahLst/>
              <a:cxnLst/>
              <a:rect l="l" t="t" r="r" b="b"/>
              <a:pathLst>
                <a:path w="3989704" h="208280">
                  <a:moveTo>
                    <a:pt x="3989652" y="0"/>
                  </a:moveTo>
                  <a:lnTo>
                    <a:pt x="0" y="0"/>
                  </a:lnTo>
                  <a:lnTo>
                    <a:pt x="0" y="156947"/>
                  </a:lnTo>
                  <a:lnTo>
                    <a:pt x="4008" y="176672"/>
                  </a:lnTo>
                  <a:lnTo>
                    <a:pt x="14922" y="192825"/>
                  </a:lnTo>
                  <a:lnTo>
                    <a:pt x="31075" y="203739"/>
                  </a:lnTo>
                  <a:lnTo>
                    <a:pt x="50800" y="207747"/>
                  </a:lnTo>
                  <a:lnTo>
                    <a:pt x="3938852" y="207747"/>
                  </a:lnTo>
                  <a:lnTo>
                    <a:pt x="3958576" y="203739"/>
                  </a:lnTo>
                  <a:lnTo>
                    <a:pt x="3974729" y="192825"/>
                  </a:lnTo>
                  <a:lnTo>
                    <a:pt x="3985644" y="176672"/>
                  </a:lnTo>
                  <a:lnTo>
                    <a:pt x="3989652" y="1569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246510" y="5295821"/>
            <a:ext cx="2529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178">
                <a:latin typeface="Times New Roman"/>
                <a:cs typeface="Times New Roman"/>
              </a:rPr>
              <a:t>dx</a:t>
            </a:r>
            <a:endParaRPr sz="1189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196175" y="5144018"/>
            <a:ext cx="1934080" cy="29870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>
              <a:spcBef>
                <a:spcPts val="188"/>
              </a:spcBef>
            </a:pPr>
            <a:r>
              <a:rPr sz="1784" i="1" u="sng" spc="281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u="sng" spc="238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784" i="1" u="sng" spc="176" baseline="3240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84" i="1" spc="-103" baseline="32407">
                <a:latin typeface="Times New Roman"/>
                <a:cs typeface="Times New Roman"/>
              </a:rPr>
              <a:t> </a:t>
            </a:r>
            <a:r>
              <a:rPr sz="1784" i="1" spc="178">
                <a:latin typeface="Times New Roman"/>
                <a:cs typeface="Times New Roman"/>
              </a:rPr>
              <a:t>x</a:t>
            </a:r>
            <a:r>
              <a:rPr sz="1784" spc="268" baseline="37037">
                <a:latin typeface="Times New Roman"/>
                <a:cs typeface="Times New Roman"/>
              </a:rPr>
              <a:t>2</a:t>
            </a:r>
            <a:r>
              <a:rPr sz="1784" spc="476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5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99">
                <a:latin typeface="Times New Roman"/>
                <a:cs typeface="Times New Roman"/>
              </a:rPr>
              <a:t>(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endParaRPr sz="1784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42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3649E7-D1E5-DE27-E4D6-D20B53D538A8}"/>
                  </a:ext>
                </a:extLst>
              </p14:cNvPr>
              <p14:cNvContentPartPr/>
              <p14:nvPr/>
            </p14:nvContentPartPr>
            <p14:xfrm>
              <a:off x="2175981" y="2022515"/>
              <a:ext cx="235440" cy="486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3649E7-D1E5-DE27-E4D6-D20B53D538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0501" y="2007035"/>
                <a:ext cx="266040" cy="51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6" y="498403"/>
            <a:ext cx="6432678" cy="95030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180" b="1" spc="-20">
                <a:solidFill>
                  <a:srgbClr val="D41A2C"/>
                </a:solidFill>
                <a:latin typeface="Arial"/>
                <a:cs typeface="Arial"/>
              </a:rPr>
              <a:t>Antiderivative examples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2002"/>
              </a:spcBef>
            </a:pPr>
            <a:endParaRPr sz="218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078DBFC-6BAF-BEA3-82A4-1A4ECCE74A96}"/>
                  </a:ext>
                </a:extLst>
              </p14:cNvPr>
              <p14:cNvContentPartPr/>
              <p14:nvPr/>
            </p14:nvContentPartPr>
            <p14:xfrm>
              <a:off x="2113552" y="1732156"/>
              <a:ext cx="1380240" cy="831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078DBFC-6BAF-BEA3-82A4-1A4ECCE74A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072" y="1716683"/>
                <a:ext cx="1410840" cy="861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FF745A7-23E8-587B-E233-EFC8763A276F}"/>
                  </a:ext>
                </a:extLst>
              </p14:cNvPr>
              <p14:cNvContentPartPr/>
              <p14:nvPr/>
            </p14:nvContentPartPr>
            <p14:xfrm>
              <a:off x="5962672" y="1724236"/>
              <a:ext cx="1881720" cy="620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FF745A7-23E8-587B-E233-EFC8763A27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7192" y="1708756"/>
                <a:ext cx="191232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37BD0B4-C480-CBD5-35C8-79F850505B4A}"/>
                  </a:ext>
                </a:extLst>
              </p14:cNvPr>
              <p14:cNvContentPartPr/>
              <p14:nvPr/>
            </p14:nvContentPartPr>
            <p14:xfrm>
              <a:off x="5366872" y="1622356"/>
              <a:ext cx="243360" cy="1199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37BD0B4-C480-CBD5-35C8-79F850505B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1392" y="1606876"/>
                <a:ext cx="27396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16066AB-53D2-FE1F-69AD-6C20315C35A8}"/>
                  </a:ext>
                </a:extLst>
              </p14:cNvPr>
              <p14:cNvContentPartPr/>
              <p14:nvPr/>
            </p14:nvContentPartPr>
            <p14:xfrm>
              <a:off x="3737872" y="1857436"/>
              <a:ext cx="1206000" cy="870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16066AB-53D2-FE1F-69AD-6C20315C35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22392" y="1841950"/>
                <a:ext cx="1236600" cy="901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5134220-7DE5-8533-4856-78D79FF4F2C0}"/>
                  </a:ext>
                </a:extLst>
              </p14:cNvPr>
              <p14:cNvContentPartPr/>
              <p14:nvPr/>
            </p14:nvContentPartPr>
            <p14:xfrm>
              <a:off x="8264152" y="1869676"/>
              <a:ext cx="371880" cy="834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5134220-7DE5-8533-4856-78D79FF4F2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48687" y="1854196"/>
                <a:ext cx="40245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9259D01-CD8E-1453-71CB-CC2CB3DF155C}"/>
                  </a:ext>
                </a:extLst>
              </p14:cNvPr>
              <p14:cNvContentPartPr/>
              <p14:nvPr/>
            </p14:nvContentPartPr>
            <p14:xfrm>
              <a:off x="8879032" y="1692916"/>
              <a:ext cx="1270440" cy="9176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9259D01-CD8E-1453-71CB-CC2CB3DF15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63552" y="1677436"/>
                <a:ext cx="1301040" cy="9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CF20E93-CA9F-C593-6CBA-1F7676A546B0}"/>
                  </a:ext>
                </a:extLst>
              </p14:cNvPr>
              <p14:cNvContentPartPr/>
              <p14:nvPr/>
            </p14:nvContentPartPr>
            <p14:xfrm>
              <a:off x="10697752" y="2374756"/>
              <a:ext cx="705960" cy="3690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CF20E93-CA9F-C593-6CBA-1F7676A546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82264" y="2359261"/>
                <a:ext cx="736576" cy="39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F525F80-F19F-BD5B-8A4D-C424F87328AB}"/>
                  </a:ext>
                </a:extLst>
              </p14:cNvPr>
              <p14:cNvContentPartPr/>
              <p14:nvPr/>
            </p14:nvContentPartPr>
            <p14:xfrm>
              <a:off x="10784152" y="1880836"/>
              <a:ext cx="563760" cy="3844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F525F80-F19F-BD5B-8A4D-C424F87328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68682" y="1865356"/>
                <a:ext cx="5943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49B87FF-0D73-9D8F-6580-B276832F45D9}"/>
                  </a:ext>
                </a:extLst>
              </p14:cNvPr>
              <p14:cNvContentPartPr/>
              <p14:nvPr/>
            </p14:nvContentPartPr>
            <p14:xfrm>
              <a:off x="10368352" y="2476636"/>
              <a:ext cx="15732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49B87FF-0D73-9D8F-6580-B276832F45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52872" y="2461156"/>
                <a:ext cx="187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D45D223-6674-E12A-48FE-67606D9ABB82}"/>
                  </a:ext>
                </a:extLst>
              </p14:cNvPr>
              <p14:cNvContentPartPr/>
              <p14:nvPr/>
            </p14:nvContentPartPr>
            <p14:xfrm>
              <a:off x="10408672" y="2359276"/>
              <a:ext cx="124920" cy="82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D45D223-6674-E12A-48FE-67606D9ABB8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393192" y="2343796"/>
                <a:ext cx="155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8305D4E-73F9-9433-AE2C-E86911BF225C}"/>
                  </a:ext>
                </a:extLst>
              </p14:cNvPr>
              <p14:cNvContentPartPr/>
              <p14:nvPr/>
            </p14:nvContentPartPr>
            <p14:xfrm>
              <a:off x="11630512" y="2116276"/>
              <a:ext cx="267120" cy="274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8305D4E-73F9-9433-AE2C-E86911BF225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615011" y="2100796"/>
                <a:ext cx="297761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C0FE04D-B471-95FE-6CDF-52A2ACA23CA0}"/>
                  </a:ext>
                </a:extLst>
              </p14:cNvPr>
              <p14:cNvContentPartPr/>
              <p14:nvPr/>
            </p14:nvContentPartPr>
            <p14:xfrm>
              <a:off x="6213381" y="324755"/>
              <a:ext cx="1827000" cy="7052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C0FE04D-B471-95FE-6CDF-52A2ACA23CA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7898" y="309267"/>
                <a:ext cx="1857606" cy="735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225A9AE-81BA-A801-D757-DFE5BDF30510}"/>
                  </a:ext>
                </a:extLst>
              </p14:cNvPr>
              <p14:cNvContentPartPr/>
              <p14:nvPr/>
            </p14:nvContentPartPr>
            <p14:xfrm>
              <a:off x="5256861" y="354635"/>
              <a:ext cx="682200" cy="4611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225A9AE-81BA-A801-D757-DFE5BDF3051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41381" y="339155"/>
                <a:ext cx="7128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EB8CFDA-8DE3-114A-E21E-684D284414B8}"/>
                  </a:ext>
                </a:extLst>
              </p14:cNvPr>
              <p14:cNvContentPartPr/>
              <p14:nvPr/>
            </p14:nvContentPartPr>
            <p14:xfrm>
              <a:off x="8175741" y="307475"/>
              <a:ext cx="891720" cy="5317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EB8CFDA-8DE3-114A-E21E-684D284414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60255" y="291995"/>
                <a:ext cx="922332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1305B34-5E77-7B3D-E252-2B0E762DF3C7}"/>
                  </a:ext>
                </a:extLst>
              </p14:cNvPr>
              <p14:cNvContentPartPr/>
              <p14:nvPr/>
            </p14:nvContentPartPr>
            <p14:xfrm>
              <a:off x="1658872" y="3551596"/>
              <a:ext cx="1184040" cy="7912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1305B34-5E77-7B3D-E252-2B0E762DF3C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43397" y="3536116"/>
                <a:ext cx="1214631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CC1E145-2130-41A8-5710-01A61D868975}"/>
                  </a:ext>
                </a:extLst>
              </p14:cNvPr>
              <p14:cNvContentPartPr/>
              <p14:nvPr/>
            </p14:nvContentPartPr>
            <p14:xfrm>
              <a:off x="3086632" y="3989716"/>
              <a:ext cx="124920" cy="162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CC1E145-2130-41A8-5710-01A61D86897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71152" y="3973884"/>
                <a:ext cx="15552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DB3C5F3-5F80-81D3-29A3-DFF283CBC823}"/>
                  </a:ext>
                </a:extLst>
              </p14:cNvPr>
              <p14:cNvContentPartPr/>
              <p14:nvPr/>
            </p14:nvContentPartPr>
            <p14:xfrm>
              <a:off x="3007072" y="3911596"/>
              <a:ext cx="235440" cy="162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DB3C5F3-5F80-81D3-29A3-DFF283CBC82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91592" y="3896116"/>
                <a:ext cx="266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98E8F65-2A7C-6B1F-FBD1-238CEFDFD027}"/>
                  </a:ext>
                </a:extLst>
              </p14:cNvPr>
              <p14:cNvContentPartPr/>
              <p14:nvPr/>
            </p14:nvContentPartPr>
            <p14:xfrm>
              <a:off x="4096792" y="3738796"/>
              <a:ext cx="470880" cy="3765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98E8F65-2A7C-6B1F-FBD1-238CEFDFD02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81300" y="3723316"/>
                <a:ext cx="501503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0C22975-F551-2F4F-446B-F9A32D218535}"/>
                  </a:ext>
                </a:extLst>
              </p14:cNvPr>
              <p14:cNvContentPartPr/>
              <p14:nvPr/>
            </p14:nvContentPartPr>
            <p14:xfrm>
              <a:off x="6166432" y="3691996"/>
              <a:ext cx="329760" cy="3373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0C22975-F551-2F4F-446B-F9A32D21853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50935" y="3676533"/>
                <a:ext cx="360393" cy="367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2F28498-1C35-64D9-4B93-F31642ED600B}"/>
                  </a:ext>
                </a:extLst>
              </p14:cNvPr>
              <p14:cNvContentPartPr/>
              <p14:nvPr/>
            </p14:nvContentPartPr>
            <p14:xfrm>
              <a:off x="5363272" y="3531796"/>
              <a:ext cx="372240" cy="10069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2F28498-1C35-64D9-4B93-F31642ED600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47792" y="3516322"/>
                <a:ext cx="402840" cy="1037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0ACEC59-D81B-55E5-3E65-580688D47F09}"/>
                  </a:ext>
                </a:extLst>
              </p14:cNvPr>
              <p14:cNvContentPartPr/>
              <p14:nvPr/>
            </p14:nvContentPartPr>
            <p14:xfrm>
              <a:off x="4771072" y="3542956"/>
              <a:ext cx="118080" cy="7920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0ACEC59-D81B-55E5-3E65-580688D47F0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55592" y="3527476"/>
                <a:ext cx="14868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F028D87-3309-8913-05D3-7756683A1983}"/>
                  </a:ext>
                </a:extLst>
              </p14:cNvPr>
              <p14:cNvContentPartPr/>
              <p14:nvPr/>
            </p14:nvContentPartPr>
            <p14:xfrm>
              <a:off x="5919832" y="3707476"/>
              <a:ext cx="270720" cy="8550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F028D87-3309-8913-05D3-7756683A198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04352" y="3691996"/>
                <a:ext cx="30132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1E121AF-CE9E-9506-B9D6-A2C1C92A88C9}"/>
                  </a:ext>
                </a:extLst>
              </p14:cNvPr>
              <p14:cNvContentPartPr/>
              <p14:nvPr/>
            </p14:nvContentPartPr>
            <p14:xfrm>
              <a:off x="7726672" y="3754636"/>
              <a:ext cx="395640" cy="2746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1E121AF-CE9E-9506-B9D6-A2C1C92A88C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711206" y="3739156"/>
                <a:ext cx="426212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E0B44B7-6848-E90D-F2E4-0B457A6FDC02}"/>
                  </a:ext>
                </a:extLst>
              </p14:cNvPr>
              <p14:cNvContentPartPr/>
              <p14:nvPr/>
            </p14:nvContentPartPr>
            <p14:xfrm>
              <a:off x="7303312" y="3958396"/>
              <a:ext cx="157320" cy="864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E0B44B7-6848-E90D-F2E4-0B457A6FDC0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287832" y="3942916"/>
                <a:ext cx="1879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FB0E0A5-B37B-BC87-CD32-0BEBAF669516}"/>
                  </a:ext>
                </a:extLst>
              </p14:cNvPr>
              <p14:cNvContentPartPr/>
              <p14:nvPr/>
            </p14:nvContentPartPr>
            <p14:xfrm>
              <a:off x="6742432" y="3644836"/>
              <a:ext cx="380880" cy="5882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FB0E0A5-B37B-BC87-CD32-0BEBAF66951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726967" y="3629356"/>
                <a:ext cx="411451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9207049-AC39-4212-44FF-9E37AE97F3E5}"/>
                  </a:ext>
                </a:extLst>
              </p14:cNvPr>
              <p14:cNvContentPartPr/>
              <p14:nvPr/>
            </p14:nvContentPartPr>
            <p14:xfrm>
              <a:off x="3634552" y="3715396"/>
              <a:ext cx="369000" cy="4316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9207049-AC39-4212-44FF-9E37AE97F3E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19072" y="3699903"/>
                <a:ext cx="399600" cy="462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32BB604-E03C-3014-88D3-8CF307F60B7A}"/>
                  </a:ext>
                </a:extLst>
              </p14:cNvPr>
              <p14:cNvContentPartPr/>
              <p14:nvPr/>
            </p14:nvContentPartPr>
            <p14:xfrm>
              <a:off x="913981" y="1990219"/>
              <a:ext cx="156240" cy="4467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32BB604-E03C-3014-88D3-8CF307F60B7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8501" y="1974739"/>
                <a:ext cx="1868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F4B9420-B90A-87A3-DD3C-6210A0AF093F}"/>
                  </a:ext>
                </a:extLst>
              </p14:cNvPr>
              <p14:cNvContentPartPr/>
              <p14:nvPr/>
            </p14:nvContentPartPr>
            <p14:xfrm>
              <a:off x="831901" y="3944659"/>
              <a:ext cx="393840" cy="3448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F4B9420-B90A-87A3-DD3C-6210A0AF093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16407" y="3929179"/>
                <a:ext cx="424468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64801D-6380-9406-6FC3-684A27448111}"/>
                  </a:ext>
                </a:extLst>
              </p14:cNvPr>
              <p14:cNvContentPartPr/>
              <p14:nvPr/>
            </p14:nvContentPartPr>
            <p14:xfrm>
              <a:off x="3250221" y="5103395"/>
              <a:ext cx="745200" cy="463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64801D-6380-9406-6FC3-684A2744811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34741" y="5087903"/>
                <a:ext cx="775800" cy="493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EFD5852-DFD2-3AA8-8A36-F4800BAB7A1B}"/>
                  </a:ext>
                </a:extLst>
              </p14:cNvPr>
              <p14:cNvContentPartPr/>
              <p14:nvPr/>
            </p14:nvContentPartPr>
            <p14:xfrm>
              <a:off x="2489541" y="5283755"/>
              <a:ext cx="502200" cy="306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EFD5852-DFD2-3AA8-8A36-F4800BAB7A1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74050" y="5268275"/>
                <a:ext cx="532822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E72A59-5E1F-6152-8DB0-8AC157747CF4}"/>
                  </a:ext>
                </a:extLst>
              </p14:cNvPr>
              <p14:cNvContentPartPr/>
              <p14:nvPr/>
            </p14:nvContentPartPr>
            <p14:xfrm>
              <a:off x="1286781" y="5229035"/>
              <a:ext cx="921240" cy="423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E72A59-5E1F-6152-8DB0-8AC157747CF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271301" y="5213568"/>
                <a:ext cx="951840" cy="453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9B4062F-4884-57F1-1A50-0EC9FF2A1A1B}"/>
                  </a:ext>
                </a:extLst>
              </p14:cNvPr>
              <p14:cNvContentPartPr/>
              <p14:nvPr/>
            </p14:nvContentPartPr>
            <p14:xfrm>
              <a:off x="5971101" y="4938875"/>
              <a:ext cx="516960" cy="4438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9B4062F-4884-57F1-1A50-0EC9FF2A1A1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955621" y="4923395"/>
                <a:ext cx="54756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F4F6A9D-D5B2-1617-E10C-6A2297E89F00}"/>
                  </a:ext>
                </a:extLst>
              </p14:cNvPr>
              <p14:cNvContentPartPr/>
              <p14:nvPr/>
            </p14:nvContentPartPr>
            <p14:xfrm>
              <a:off x="4215381" y="5071355"/>
              <a:ext cx="1473480" cy="596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F4F6A9D-D5B2-1617-E10C-6A2297E89F0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99901" y="5055875"/>
                <a:ext cx="150408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A9D0667-8F2F-A0B0-5A98-54E24736BF09}"/>
                  </a:ext>
                </a:extLst>
              </p14:cNvPr>
              <p14:cNvContentPartPr/>
              <p14:nvPr/>
            </p14:nvContentPartPr>
            <p14:xfrm>
              <a:off x="6417141" y="4896035"/>
              <a:ext cx="925560" cy="661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A9D0667-8F2F-A0B0-5A98-54E24736BF0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401655" y="4880547"/>
                <a:ext cx="956172" cy="692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A697F27-14C4-C88A-4E1D-239FA1E652CE}"/>
                  </a:ext>
                </a:extLst>
              </p14:cNvPr>
              <p14:cNvContentPartPr/>
              <p14:nvPr/>
            </p14:nvContentPartPr>
            <p14:xfrm>
              <a:off x="11191461" y="4986035"/>
              <a:ext cx="212040" cy="1962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A697F27-14C4-C88A-4E1D-239FA1E652C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175981" y="4970583"/>
                <a:ext cx="242640" cy="22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C030F22-C484-48B6-6818-CEDE9C4F9A4F}"/>
                  </a:ext>
                </a:extLst>
              </p14:cNvPr>
              <p14:cNvContentPartPr/>
              <p14:nvPr/>
            </p14:nvContentPartPr>
            <p14:xfrm>
              <a:off x="9748941" y="4845635"/>
              <a:ext cx="1090440" cy="7520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C030F22-C484-48B6-6818-CEDE9C4F9A4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33456" y="4830155"/>
                <a:ext cx="112105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96A0B69-1A3D-5FA2-11DF-03B70D9F7913}"/>
                  </a:ext>
                </a:extLst>
              </p14:cNvPr>
              <p14:cNvContentPartPr/>
              <p14:nvPr/>
            </p14:nvContentPartPr>
            <p14:xfrm>
              <a:off x="8667141" y="4779395"/>
              <a:ext cx="761040" cy="5205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96A0B69-1A3D-5FA2-11DF-03B70D9F791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651654" y="4763904"/>
                <a:ext cx="791654" cy="551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D5E69CE-AE0A-6A65-EE99-C24224AA1991}"/>
                  </a:ext>
                </a:extLst>
              </p14:cNvPr>
              <p14:cNvContentPartPr/>
              <p14:nvPr/>
            </p14:nvContentPartPr>
            <p14:xfrm>
              <a:off x="7727181" y="4938875"/>
              <a:ext cx="705240" cy="5410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D5E69CE-AE0A-6A65-EE99-C24224AA199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711693" y="4923405"/>
                <a:ext cx="735856" cy="571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6084752-2EDC-4998-F595-83427154DB9A}"/>
                  </a:ext>
                </a:extLst>
              </p14:cNvPr>
              <p14:cNvContentPartPr/>
              <p14:nvPr/>
            </p14:nvContentPartPr>
            <p14:xfrm>
              <a:off x="4975701" y="6012755"/>
              <a:ext cx="195480" cy="1962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6084752-2EDC-4998-F595-83427154DB9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960221" y="5997275"/>
                <a:ext cx="2260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888943B-BCC7-B005-C3C7-247059FFCA24}"/>
                  </a:ext>
                </a:extLst>
              </p14:cNvPr>
              <p14:cNvContentPartPr/>
              <p14:nvPr/>
            </p14:nvContentPartPr>
            <p14:xfrm>
              <a:off x="4167141" y="5887475"/>
              <a:ext cx="525960" cy="368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888943B-BCC7-B005-C3C7-247059FFCA2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51650" y="5872010"/>
                <a:ext cx="556581" cy="399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69E42D6-ADF2-46C0-34BD-D498F2B80786}"/>
                  </a:ext>
                </a:extLst>
              </p14:cNvPr>
              <p14:cNvContentPartPr/>
              <p14:nvPr/>
            </p14:nvContentPartPr>
            <p14:xfrm>
              <a:off x="3250221" y="5856155"/>
              <a:ext cx="682200" cy="4316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69E42D6-ADF2-46C0-34BD-D498F2B8078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234749" y="5840675"/>
                <a:ext cx="712784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36F0E84-2708-867B-9CE6-9A488FEF93D3}"/>
                  </a:ext>
                </a:extLst>
              </p14:cNvPr>
              <p14:cNvContentPartPr/>
              <p14:nvPr/>
            </p14:nvContentPartPr>
            <p14:xfrm>
              <a:off x="1329261" y="5837795"/>
              <a:ext cx="1497960" cy="5317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36F0E84-2708-867B-9CE6-9A488FEF93D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313777" y="5822305"/>
                <a:ext cx="1528567" cy="56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8AEDE8D-94D2-EB0A-6FCD-51B24044B757}"/>
                  </a:ext>
                </a:extLst>
              </p14:cNvPr>
              <p14:cNvContentPartPr/>
              <p14:nvPr/>
            </p14:nvContentPartPr>
            <p14:xfrm>
              <a:off x="7750941" y="5954435"/>
              <a:ext cx="30960" cy="194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8AEDE8D-94D2-EB0A-6FCD-51B24044B75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735461" y="5938955"/>
                <a:ext cx="61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626058F-A41F-3170-9224-E7094B6E1477}"/>
                  </a:ext>
                </a:extLst>
              </p14:cNvPr>
              <p14:cNvContentPartPr/>
              <p14:nvPr/>
            </p14:nvContentPartPr>
            <p14:xfrm>
              <a:off x="6802341" y="5686235"/>
              <a:ext cx="1638000" cy="7801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626058F-A41F-3170-9224-E7094B6E147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791541" y="5675435"/>
                <a:ext cx="165924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7C63DF9-F988-A6B7-DDA1-EC89724FDB26}"/>
                  </a:ext>
                </a:extLst>
              </p14:cNvPr>
              <p14:cNvContentPartPr/>
              <p14:nvPr/>
            </p14:nvContentPartPr>
            <p14:xfrm>
              <a:off x="5485101" y="5731595"/>
              <a:ext cx="1065600" cy="8067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7C63DF9-F988-A6B7-DDA1-EC89724FDB2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474301" y="5720800"/>
                <a:ext cx="1086840" cy="827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167560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object 43"/>
          <p:cNvGrpSpPr/>
          <p:nvPr/>
        </p:nvGrpSpPr>
        <p:grpSpPr>
          <a:xfrm>
            <a:off x="2140907" y="2368060"/>
            <a:ext cx="7906202" cy="614074"/>
            <a:chOff x="309193" y="1194993"/>
            <a:chExt cx="3989704" cy="309880"/>
          </a:xfrm>
        </p:grpSpPr>
        <p:sp>
          <p:nvSpPr>
            <p:cNvPr id="44" name="object 44"/>
            <p:cNvSpPr/>
            <p:nvPr/>
          </p:nvSpPr>
          <p:spPr>
            <a:xfrm>
              <a:off x="309193" y="1194993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1264729"/>
              <a:ext cx="3989652" cy="5060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09193" y="1309006"/>
              <a:ext cx="3989704" cy="195580"/>
            </a:xfrm>
            <a:custGeom>
              <a:avLst/>
              <a:gdLst/>
              <a:ahLst/>
              <a:cxnLst/>
              <a:rect l="l" t="t" r="r" b="b"/>
              <a:pathLst>
                <a:path w="3989704" h="195580">
                  <a:moveTo>
                    <a:pt x="3989652" y="0"/>
                  </a:moveTo>
                  <a:lnTo>
                    <a:pt x="0" y="0"/>
                  </a:lnTo>
                  <a:lnTo>
                    <a:pt x="0" y="144698"/>
                  </a:lnTo>
                  <a:lnTo>
                    <a:pt x="4008" y="164423"/>
                  </a:lnTo>
                  <a:lnTo>
                    <a:pt x="14922" y="180576"/>
                  </a:lnTo>
                  <a:lnTo>
                    <a:pt x="31075" y="191490"/>
                  </a:lnTo>
                  <a:lnTo>
                    <a:pt x="50800" y="195499"/>
                  </a:lnTo>
                  <a:lnTo>
                    <a:pt x="3938852" y="195499"/>
                  </a:lnTo>
                  <a:lnTo>
                    <a:pt x="3958576" y="191490"/>
                  </a:lnTo>
                  <a:lnTo>
                    <a:pt x="3974729" y="180576"/>
                  </a:lnTo>
                  <a:lnTo>
                    <a:pt x="3985644" y="164423"/>
                  </a:lnTo>
                  <a:lnTo>
                    <a:pt x="3989652" y="144698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47" name="object 47"/>
          <p:cNvSpPr/>
          <p:nvPr/>
        </p:nvSpPr>
        <p:spPr>
          <a:xfrm>
            <a:off x="3292574" y="3650745"/>
            <a:ext cx="67951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41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8" name="object 48"/>
          <p:cNvSpPr txBox="1"/>
          <p:nvPr/>
        </p:nvSpPr>
        <p:spPr>
          <a:xfrm>
            <a:off x="1641545" y="498403"/>
            <a:ext cx="8405769" cy="270854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00670">
              <a:spcBef>
                <a:spcPts val="178"/>
              </a:spcBef>
            </a:pP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Integration</a:t>
            </a:r>
            <a:endParaRPr sz="2180">
              <a:latin typeface="Arial"/>
              <a:cs typeface="Arial"/>
            </a:endParaRPr>
          </a:p>
          <a:p>
            <a:pPr>
              <a:spcBef>
                <a:spcPts val="1338"/>
              </a:spcBef>
            </a:pPr>
            <a:endParaRPr sz="2180">
              <a:latin typeface="Arial"/>
              <a:cs typeface="Arial"/>
            </a:endParaRPr>
          </a:p>
          <a:p>
            <a:pPr marL="598989" marR="411490">
              <a:lnSpc>
                <a:spcPct val="101000"/>
              </a:lnSpc>
            </a:pPr>
            <a:r>
              <a:rPr sz="1784" spc="-20">
                <a:latin typeface="Arial"/>
                <a:cs typeface="Arial"/>
              </a:rPr>
              <a:t>Therefore,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integral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119">
                <a:latin typeface="Times New Roman"/>
                <a:cs typeface="Times New Roman"/>
              </a:rPr>
              <a:t>2</a:t>
            </a:r>
            <a:r>
              <a:rPr sz="1784" i="1" spc="119">
                <a:latin typeface="Times New Roman"/>
                <a:cs typeface="Times New Roman"/>
              </a:rPr>
              <a:t>x</a:t>
            </a:r>
            <a:r>
              <a:rPr sz="1784" i="1" spc="10">
                <a:latin typeface="Times New Roman"/>
                <a:cs typeface="Times New Roman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222" baseline="37037">
                <a:latin typeface="Times New Roman"/>
                <a:cs typeface="Times New Roman"/>
              </a:rPr>
              <a:t>2</a:t>
            </a:r>
            <a:r>
              <a:rPr sz="1784" spc="149">
                <a:latin typeface="Arial"/>
                <a:cs typeface="Arial"/>
              </a:rPr>
              <a:t>.</a:t>
            </a:r>
            <a:r>
              <a:rPr sz="1784" spc="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Once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have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integral,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area </a:t>
            </a:r>
            <a:r>
              <a:rPr sz="1784">
                <a:latin typeface="Arial"/>
                <a:cs typeface="Arial"/>
              </a:rPr>
              <a:t>between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two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points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simply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difference</a:t>
            </a:r>
            <a:r>
              <a:rPr sz="1784" b="1" spc="-4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between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 i="1">
                <a:latin typeface="Times New Roman"/>
                <a:cs typeface="Times New Roman"/>
              </a:rPr>
              <a:t>F</a:t>
            </a:r>
            <a:r>
              <a:rPr sz="1784" i="1" spc="-19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10">
                <a:latin typeface="Times New Roman"/>
                <a:cs typeface="Times New Roman"/>
              </a:rPr>
              <a:t> </a:t>
            </a:r>
            <a:r>
              <a:rPr sz="1784" b="1">
                <a:latin typeface="Arial"/>
                <a:cs typeface="Arial"/>
              </a:rPr>
              <a:t>at</a:t>
            </a:r>
            <a:r>
              <a:rPr sz="1784" b="1" spc="-50">
                <a:latin typeface="Arial"/>
                <a:cs typeface="Arial"/>
              </a:rPr>
              <a:t> </a:t>
            </a:r>
            <a:r>
              <a:rPr sz="1784" b="1">
                <a:latin typeface="Arial"/>
                <a:cs typeface="Arial"/>
              </a:rPr>
              <a:t>the</a:t>
            </a:r>
            <a:r>
              <a:rPr sz="1784" b="1" spc="-40">
                <a:latin typeface="Arial"/>
                <a:cs typeface="Arial"/>
              </a:rPr>
              <a:t> </a:t>
            </a:r>
            <a:r>
              <a:rPr sz="1784" b="1" spc="-50">
                <a:latin typeface="Arial"/>
                <a:cs typeface="Arial"/>
              </a:rPr>
              <a:t>two </a:t>
            </a:r>
            <a:r>
              <a:rPr sz="1784" b="1" spc="-20">
                <a:latin typeface="Arial"/>
                <a:cs typeface="Arial"/>
              </a:rPr>
              <a:t>points: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1447"/>
              </a:spcBef>
            </a:pPr>
            <a:endParaRPr sz="1784">
              <a:latin typeface="Arial"/>
              <a:cs typeface="Arial"/>
            </a:endParaRPr>
          </a:p>
          <a:p>
            <a:pPr marL="598989">
              <a:spcBef>
                <a:spcPts val="10"/>
              </a:spcBef>
            </a:pPr>
            <a:r>
              <a:rPr sz="1784" i="1">
                <a:latin typeface="Times New Roman"/>
                <a:cs typeface="Times New Roman"/>
              </a:rPr>
              <a:t>area</a:t>
            </a:r>
            <a:r>
              <a:rPr sz="1784" i="1" spc="178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78">
                <a:latin typeface="Times New Roman"/>
                <a:cs typeface="Times New Roman"/>
              </a:rPr>
              <a:t> </a:t>
            </a:r>
            <a:r>
              <a:rPr sz="1784" i="1">
                <a:latin typeface="Times New Roman"/>
                <a:cs typeface="Times New Roman"/>
              </a:rPr>
              <a:t>F</a:t>
            </a:r>
            <a:r>
              <a:rPr sz="1784" i="1" spc="-13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(2)</a:t>
            </a:r>
            <a:r>
              <a:rPr sz="1784" spc="59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585">
                <a:latin typeface="Menlo"/>
                <a:cs typeface="Menlo"/>
              </a:rPr>
              <a:t> </a:t>
            </a:r>
            <a:r>
              <a:rPr sz="1784" i="1">
                <a:latin typeface="Times New Roman"/>
                <a:cs typeface="Times New Roman"/>
              </a:rPr>
              <a:t>F</a:t>
            </a:r>
            <a:r>
              <a:rPr sz="1784" i="1" spc="-13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(0)</a:t>
            </a:r>
            <a:r>
              <a:rPr sz="1784" spc="178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78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2</a:t>
            </a:r>
            <a:r>
              <a:rPr sz="1784" baseline="37037">
                <a:latin typeface="Times New Roman"/>
                <a:cs typeface="Times New Roman"/>
              </a:rPr>
              <a:t>2</a:t>
            </a:r>
            <a:r>
              <a:rPr sz="1784" spc="476" baseline="37037">
                <a:latin typeface="Times New Roman"/>
                <a:cs typeface="Times New Roman"/>
              </a:rPr>
              <a:t> </a:t>
            </a:r>
            <a:r>
              <a:rPr sz="1784" i="1" spc="347">
                <a:latin typeface="Menlo"/>
                <a:cs typeface="Menlo"/>
              </a:rPr>
              <a:t>−</a:t>
            </a:r>
            <a:r>
              <a:rPr sz="1784" i="1" spc="-575">
                <a:latin typeface="Menlo"/>
                <a:cs typeface="Menlo"/>
              </a:rPr>
              <a:t> 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baseline="37037">
                <a:latin typeface="Times New Roman"/>
                <a:cs typeface="Times New Roman"/>
              </a:rPr>
              <a:t>2</a:t>
            </a:r>
            <a:r>
              <a:rPr sz="1784" spc="668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88">
                <a:latin typeface="Times New Roman"/>
                <a:cs typeface="Times New Roman"/>
              </a:rPr>
              <a:t> </a:t>
            </a:r>
            <a:r>
              <a:rPr sz="1784" spc="-99">
                <a:latin typeface="Times New Roman"/>
                <a:cs typeface="Times New Roman"/>
              </a:rPr>
              <a:t>4</a:t>
            </a:r>
            <a:endParaRPr sz="1784">
              <a:latin typeface="Times New Roman"/>
              <a:cs typeface="Times New Roman"/>
            </a:endParaRPr>
          </a:p>
          <a:p>
            <a:pPr>
              <a:spcBef>
                <a:spcPts val="89"/>
              </a:spcBef>
            </a:pPr>
            <a:endParaRPr sz="1784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44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9A4102F-89AE-8DE5-EB7B-03C22BA01156}"/>
                  </a:ext>
                </a:extLst>
              </p14:cNvPr>
              <p14:cNvContentPartPr/>
              <p14:nvPr/>
            </p14:nvContentPartPr>
            <p14:xfrm>
              <a:off x="4794621" y="3253355"/>
              <a:ext cx="1035360" cy="501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9A4102F-89AE-8DE5-EB7B-03C22BA011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9141" y="3237875"/>
                <a:ext cx="106596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39C52C-2236-06D9-F8EC-99CFF7E09B54}"/>
                  </a:ext>
                </a:extLst>
              </p14:cNvPr>
              <p14:cNvContentPartPr/>
              <p14:nvPr/>
            </p14:nvContentPartPr>
            <p14:xfrm>
              <a:off x="3321501" y="3285755"/>
              <a:ext cx="1159560" cy="5140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39C52C-2236-06D9-F8EC-99CFF7E09B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6021" y="3270286"/>
                <a:ext cx="1190160" cy="544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BA574E6-F4B8-CFB1-2673-553ADB3D1685}"/>
                  </a:ext>
                </a:extLst>
              </p14:cNvPr>
              <p14:cNvContentPartPr/>
              <p14:nvPr/>
            </p14:nvContentPartPr>
            <p14:xfrm>
              <a:off x="2183901" y="3390875"/>
              <a:ext cx="870480" cy="4262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BA574E6-F4B8-CFB1-2673-553ADB3D16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8421" y="3375395"/>
                <a:ext cx="90108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EEF1DCC-B13D-FF3F-5011-E7345AEB155B}"/>
                  </a:ext>
                </a:extLst>
              </p14:cNvPr>
              <p14:cNvContentPartPr/>
              <p14:nvPr/>
            </p14:nvContentPartPr>
            <p14:xfrm>
              <a:off x="6440901" y="3254075"/>
              <a:ext cx="595440" cy="712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EEF1DCC-B13D-FF3F-5011-E7345AEB15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5421" y="3238595"/>
                <a:ext cx="62604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DE8315A-8EC7-3927-FBD2-664069CD4F6F}"/>
                  </a:ext>
                </a:extLst>
              </p14:cNvPr>
              <p14:cNvContentPartPr/>
              <p14:nvPr/>
            </p14:nvContentPartPr>
            <p14:xfrm>
              <a:off x="2215221" y="4727195"/>
              <a:ext cx="870480" cy="289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DE8315A-8EC7-3927-FBD2-664069CD4F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4421" y="4716395"/>
                <a:ext cx="891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E542C7-89E3-330D-7FD2-98C97897C04D}"/>
                  </a:ext>
                </a:extLst>
              </p14:cNvPr>
              <p14:cNvContentPartPr/>
              <p14:nvPr/>
            </p14:nvContentPartPr>
            <p14:xfrm>
              <a:off x="710061" y="4493915"/>
              <a:ext cx="1011600" cy="5551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E542C7-89E3-330D-7FD2-98C97897C0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9261" y="4483115"/>
                <a:ext cx="103284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31D16D1-6B7D-33BD-2AFF-9DF451E12745}"/>
                  </a:ext>
                </a:extLst>
              </p14:cNvPr>
              <p14:cNvContentPartPr/>
              <p14:nvPr/>
            </p14:nvContentPartPr>
            <p14:xfrm>
              <a:off x="3496461" y="4546835"/>
              <a:ext cx="1290240" cy="470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31D16D1-6B7D-33BD-2AFF-9DF451E127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5661" y="4536027"/>
                <a:ext cx="1311480" cy="492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149A939-E177-0F01-FB34-A609993D4988}"/>
                  </a:ext>
                </a:extLst>
              </p14:cNvPr>
              <p14:cNvContentPartPr/>
              <p14:nvPr/>
            </p14:nvContentPartPr>
            <p14:xfrm>
              <a:off x="5109752" y="4735015"/>
              <a:ext cx="290520" cy="399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149A939-E177-0F01-FB34-A609993D49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8952" y="4724215"/>
                <a:ext cx="3117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8379749-2787-C722-F738-EABE271F995E}"/>
                  </a:ext>
                </a:extLst>
              </p14:cNvPr>
              <p14:cNvContentPartPr/>
              <p14:nvPr/>
            </p14:nvContentPartPr>
            <p14:xfrm>
              <a:off x="5673872" y="4282135"/>
              <a:ext cx="2004840" cy="8096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8379749-2787-C722-F738-EABE271F99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63074" y="4271335"/>
                <a:ext cx="2026076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4A781E6-CC5C-7510-6AE3-EEF81A88466C}"/>
                  </a:ext>
                </a:extLst>
              </p14:cNvPr>
              <p14:cNvContentPartPr/>
              <p14:nvPr/>
            </p14:nvContentPartPr>
            <p14:xfrm>
              <a:off x="8543432" y="4290415"/>
              <a:ext cx="1681920" cy="6876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4A781E6-CC5C-7510-6AE3-EEF81A8846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32632" y="4279615"/>
                <a:ext cx="17031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2F9BA7-7DA4-AAE7-54D7-EF5096E7D07F}"/>
                  </a:ext>
                </a:extLst>
              </p14:cNvPr>
              <p14:cNvContentPartPr/>
              <p14:nvPr/>
            </p14:nvContentPartPr>
            <p14:xfrm>
              <a:off x="7901192" y="4670215"/>
              <a:ext cx="205920" cy="972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2F9BA7-7DA4-AAE7-54D7-EF5096E7D0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90392" y="4659415"/>
                <a:ext cx="227160" cy="11844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F8027DB1-0BAC-6858-659F-2AC0312F2B17}"/>
              </a:ext>
            </a:extLst>
          </p:cNvPr>
          <p:cNvSpPr txBox="1"/>
          <p:nvPr/>
        </p:nvSpPr>
        <p:spPr>
          <a:xfrm>
            <a:off x="914400" y="5570483"/>
            <a:ext cx="11077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The reason the same constant C is used in both cases when evaluating a definite integral is that the constant of integration represents an arbitrary shift that applies uniformly across the entire antiderivative.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9A38739-1BCA-8A89-FF33-F4AF55EF68EE}"/>
                  </a:ext>
                </a:extLst>
              </p14:cNvPr>
              <p14:cNvContentPartPr/>
              <p14:nvPr/>
            </p14:nvContentPartPr>
            <p14:xfrm>
              <a:off x="12542743" y="4779545"/>
              <a:ext cx="313920" cy="517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9A38739-1BCA-8A89-FF33-F4AF55EF68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531943" y="4768745"/>
                <a:ext cx="3351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ACCD972-232B-ADA9-457E-C89AE8F6C7C4}"/>
                  </a:ext>
                </a:extLst>
              </p14:cNvPr>
              <p14:cNvContentPartPr/>
              <p14:nvPr/>
            </p14:nvContentPartPr>
            <p14:xfrm>
              <a:off x="9768021" y="5393555"/>
              <a:ext cx="1905480" cy="650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ACCD972-232B-ADA9-457E-C89AE8F6C7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57221" y="5382755"/>
                <a:ext cx="192672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ACE3686-2A6D-8A6E-E021-21E0EC614F8B}"/>
                  </a:ext>
                </a:extLst>
              </p14:cNvPr>
              <p14:cNvContentPartPr/>
              <p14:nvPr/>
            </p14:nvContentPartPr>
            <p14:xfrm>
              <a:off x="9532581" y="5128595"/>
              <a:ext cx="698040" cy="4694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ACE3686-2A6D-8A6E-E021-21E0EC614F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21781" y="5117787"/>
                <a:ext cx="719280" cy="490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9B6D17C-00E2-0847-606C-F0B19B75739F}"/>
                  </a:ext>
                </a:extLst>
              </p14:cNvPr>
              <p14:cNvContentPartPr/>
              <p14:nvPr/>
            </p14:nvContentPartPr>
            <p14:xfrm>
              <a:off x="10441941" y="4476275"/>
              <a:ext cx="1285920" cy="7905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9B6D17C-00E2-0847-606C-F0B19B75739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31141" y="4465470"/>
                <a:ext cx="1307160" cy="811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F38384E-DD04-C0AB-0AF3-DE56B4584B98}"/>
                  </a:ext>
                </a:extLst>
              </p14:cNvPr>
              <p14:cNvContentPartPr/>
              <p14:nvPr/>
            </p14:nvContentPartPr>
            <p14:xfrm>
              <a:off x="11202621" y="5076395"/>
              <a:ext cx="690120" cy="2782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F38384E-DD04-C0AB-0AF3-DE56B4584B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191821" y="5065595"/>
                <a:ext cx="7113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486BC7-AA2F-5D17-B611-8F34C7BA6ADB}"/>
                  </a:ext>
                </a:extLst>
              </p14:cNvPr>
              <p14:cNvContentPartPr/>
              <p14:nvPr/>
            </p14:nvContentPartPr>
            <p14:xfrm>
              <a:off x="6028341" y="3410315"/>
              <a:ext cx="235440" cy="3679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486BC7-AA2F-5D17-B611-8F34C7BA6A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17541" y="3399515"/>
                <a:ext cx="2566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3F84A6-6A66-74CC-D48C-BFAEADE0848D}"/>
                  </a:ext>
                </a:extLst>
              </p14:cNvPr>
              <p14:cNvContentPartPr/>
              <p14:nvPr/>
            </p14:nvContentPartPr>
            <p14:xfrm>
              <a:off x="7807821" y="2858795"/>
              <a:ext cx="539640" cy="556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3F84A6-6A66-74CC-D48C-BFAEADE084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97021" y="2847995"/>
                <a:ext cx="5608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DE387E1-FEFA-1FEA-490A-9E9F5772ED46}"/>
                  </a:ext>
                </a:extLst>
              </p14:cNvPr>
              <p14:cNvContentPartPr/>
              <p14:nvPr/>
            </p14:nvContentPartPr>
            <p14:xfrm>
              <a:off x="8403621" y="2869235"/>
              <a:ext cx="2477880" cy="792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DE387E1-FEFA-1FEA-490A-9E9F5772ED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2819" y="2858435"/>
                <a:ext cx="2499123" cy="8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72065B-1B70-36B4-F97D-CFA33588C26A}"/>
                  </a:ext>
                </a:extLst>
              </p14:cNvPr>
              <p14:cNvContentPartPr/>
              <p14:nvPr/>
            </p14:nvContentPartPr>
            <p14:xfrm>
              <a:off x="10497021" y="1780595"/>
              <a:ext cx="290520" cy="367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72065B-1B70-36B4-F97D-CFA33588C26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486221" y="1769795"/>
                <a:ext cx="31176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119889F-831F-130A-A71C-BEABF91F00E0}"/>
                  </a:ext>
                </a:extLst>
              </p14:cNvPr>
              <p14:cNvContentPartPr/>
              <p14:nvPr/>
            </p14:nvContentPartPr>
            <p14:xfrm>
              <a:off x="10387221" y="2439035"/>
              <a:ext cx="494280" cy="658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119889F-831F-130A-A71C-BEABF91F00E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376421" y="2428235"/>
                <a:ext cx="51552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0B74BB2-9B33-DBCA-D595-4DF913965EF6}"/>
                  </a:ext>
                </a:extLst>
              </p14:cNvPr>
              <p14:cNvContentPartPr/>
              <p14:nvPr/>
            </p14:nvContentPartPr>
            <p14:xfrm>
              <a:off x="10786821" y="1559915"/>
              <a:ext cx="721800" cy="783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0B74BB2-9B33-DBCA-D595-4DF913965EF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776016" y="1549115"/>
                <a:ext cx="743051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C3F268B-4CAA-D059-A093-FABC94435AE9}"/>
                  </a:ext>
                </a:extLst>
              </p14:cNvPr>
              <p14:cNvContentPartPr/>
              <p14:nvPr/>
            </p14:nvContentPartPr>
            <p14:xfrm>
              <a:off x="11422941" y="1497275"/>
              <a:ext cx="187560" cy="2354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C3F268B-4CAA-D059-A093-FABC94435AE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12141" y="1486475"/>
                <a:ext cx="208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85CDF79-DFA5-2D2F-3EB5-A07F5DC12D92}"/>
                  </a:ext>
                </a:extLst>
              </p14:cNvPr>
              <p14:cNvContentPartPr/>
              <p14:nvPr/>
            </p14:nvContentPartPr>
            <p14:xfrm>
              <a:off x="10218021" y="1559915"/>
              <a:ext cx="239760" cy="698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85CDF79-DFA5-2D2F-3EB5-A07F5DC12D9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07221" y="1549115"/>
                <a:ext cx="261000" cy="71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C67EE1-2692-7C4C-8B83-5291E543B8DB}"/>
              </a:ext>
            </a:extLst>
          </p:cNvPr>
          <p:cNvSpPr txBox="1"/>
          <p:nvPr/>
        </p:nvSpPr>
        <p:spPr>
          <a:xfrm>
            <a:off x="756745" y="893379"/>
            <a:ext cx="11183007" cy="3111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0670">
              <a:spcBef>
                <a:spcPts val="178"/>
              </a:spcBef>
            </a:pPr>
            <a:r>
              <a:rPr lang="en-US" sz="1800" b="1" spc="-20">
                <a:solidFill>
                  <a:srgbClr val="D41A2C"/>
                </a:solidFill>
                <a:latin typeface="Arial"/>
                <a:cs typeface="Arial"/>
              </a:rPr>
              <a:t>With Python</a:t>
            </a:r>
          </a:p>
          <a:p>
            <a:pPr marL="100670">
              <a:spcBef>
                <a:spcPts val="178"/>
              </a:spcBef>
            </a:pPr>
            <a:endParaRPr lang="en-US" b="1" spc="-20">
              <a:solidFill>
                <a:srgbClr val="D41A2C"/>
              </a:solidFill>
              <a:latin typeface="Arial"/>
              <a:cs typeface="Arial"/>
            </a:endParaRPr>
          </a:p>
          <a:p>
            <a:pPr marL="100670">
              <a:spcBef>
                <a:spcPts val="178"/>
              </a:spcBef>
            </a:pPr>
            <a:endParaRPr lang="en-US" sz="1800" b="1" spc="-20">
              <a:solidFill>
                <a:srgbClr val="D41A2C"/>
              </a:solidFill>
              <a:latin typeface="Arial"/>
              <a:cs typeface="Arial"/>
            </a:endParaRPr>
          </a:p>
          <a:p>
            <a:pPr marL="1060814" indent="-229025">
              <a:buClr>
                <a:srgbClr val="D41A2C"/>
              </a:buClr>
              <a:buFont typeface="Menlo"/>
              <a:buChar char="•"/>
              <a:tabLst>
                <a:tab pos="1060814" algn="l"/>
              </a:tabLst>
            </a:pPr>
            <a:r>
              <a:rPr lang="en-US" sz="2200">
                <a:latin typeface="Arial"/>
                <a:cs typeface="Arial"/>
              </a:rPr>
              <a:t>Check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out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 spc="-50">
                <a:latin typeface="Arial"/>
                <a:cs typeface="Arial"/>
              </a:rPr>
              <a:t>the </a:t>
            </a:r>
            <a:r>
              <a:rPr lang="en-US" sz="2200" b="1" err="1">
                <a:latin typeface="Arial"/>
                <a:cs typeface="Arial"/>
              </a:rPr>
              <a:t>scipy</a:t>
            </a:r>
            <a:r>
              <a:rPr lang="en-US" sz="2200" b="1" spc="59">
                <a:latin typeface="Arial"/>
                <a:cs typeface="Arial"/>
              </a:rPr>
              <a:t> </a:t>
            </a:r>
            <a:r>
              <a:rPr lang="en-US" sz="2200" b="1" spc="-20" err="1">
                <a:latin typeface="Arial"/>
                <a:cs typeface="Arial"/>
              </a:rPr>
              <a:t>grad.ipynb</a:t>
            </a:r>
            <a:r>
              <a:rPr lang="en-US" sz="2200" b="1" spc="-6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file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on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Canvas.</a:t>
            </a:r>
            <a:r>
              <a:rPr lang="en-US" sz="2200" spc="40">
                <a:latin typeface="Arial"/>
                <a:cs typeface="Arial"/>
              </a:rPr>
              <a:t> </a:t>
            </a:r>
          </a:p>
          <a:p>
            <a:pPr marL="1060814" indent="-229025">
              <a:buClr>
                <a:srgbClr val="D41A2C"/>
              </a:buClr>
              <a:buFont typeface="Menlo"/>
              <a:buChar char="•"/>
              <a:tabLst>
                <a:tab pos="1060814" algn="l"/>
              </a:tabLst>
            </a:pPr>
            <a:endParaRPr lang="en-US" sz="2200" spc="40">
              <a:latin typeface="Arial"/>
              <a:cs typeface="Arial"/>
            </a:endParaRPr>
          </a:p>
          <a:p>
            <a:pPr marL="1060814" indent="-229025">
              <a:buClr>
                <a:srgbClr val="D41A2C"/>
              </a:buClr>
              <a:buFont typeface="Menlo"/>
              <a:buChar char="•"/>
              <a:tabLst>
                <a:tab pos="1060814" algn="l"/>
              </a:tabLst>
            </a:pPr>
            <a:endParaRPr lang="en-US" sz="2200" spc="-59">
              <a:latin typeface="Arial"/>
              <a:cs typeface="Arial"/>
            </a:endParaRPr>
          </a:p>
          <a:p>
            <a:pPr marL="1060814" indent="-229025">
              <a:buClr>
                <a:srgbClr val="D41A2C"/>
              </a:buClr>
              <a:buFont typeface="Menlo"/>
              <a:buChar char="•"/>
              <a:tabLst>
                <a:tab pos="1060814" algn="l"/>
              </a:tabLst>
            </a:pPr>
            <a:r>
              <a:rPr lang="en-US" sz="2200">
                <a:latin typeface="Arial"/>
                <a:cs typeface="Arial"/>
              </a:rPr>
              <a:t>Note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that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it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is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not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always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so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simple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to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figure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out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what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the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integral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is.</a:t>
            </a:r>
            <a:r>
              <a:rPr lang="en-US" sz="2200" spc="69">
                <a:latin typeface="Arial"/>
                <a:cs typeface="Arial"/>
              </a:rPr>
              <a:t> </a:t>
            </a:r>
            <a:r>
              <a:rPr lang="en-US" sz="2200" spc="-40">
                <a:latin typeface="Arial"/>
                <a:cs typeface="Arial"/>
              </a:rPr>
              <a:t>Just  </a:t>
            </a:r>
            <a:r>
              <a:rPr lang="en-US" sz="2200">
                <a:latin typeface="Arial"/>
                <a:cs typeface="Arial"/>
              </a:rPr>
              <a:t>like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derivatives,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there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are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several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rules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you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can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follow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to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help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you</a:t>
            </a:r>
            <a:r>
              <a:rPr lang="en-US" sz="2200" spc="-40">
                <a:latin typeface="Arial"/>
                <a:cs typeface="Arial"/>
              </a:rPr>
              <a:t> find </a:t>
            </a:r>
            <a:r>
              <a:rPr lang="en-US" sz="2200">
                <a:latin typeface="Arial"/>
                <a:cs typeface="Arial"/>
              </a:rPr>
              <a:t>integrals.</a:t>
            </a:r>
            <a:r>
              <a:rPr lang="en-US" sz="2200" spc="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We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will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talk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about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the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most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basic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rules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on</a:t>
            </a:r>
            <a:r>
              <a:rPr lang="en-US" sz="2200" spc="-50">
                <a:latin typeface="Arial"/>
                <a:cs typeface="Arial"/>
              </a:rPr>
              <a:t> the </a:t>
            </a:r>
            <a:r>
              <a:rPr lang="en-US" sz="2200">
                <a:latin typeface="Arial"/>
                <a:cs typeface="Arial"/>
              </a:rPr>
              <a:t>next</a:t>
            </a:r>
            <a:r>
              <a:rPr lang="en-US" sz="2200" spc="-109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slide.</a:t>
            </a:r>
            <a:endParaRPr lang="en-US" sz="2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27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1ED6E-FAF5-B9AB-2CBC-299291BB4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5" y="201145"/>
            <a:ext cx="11310678" cy="191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EE984-B102-0F4D-BED0-E783739AA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64" y="2561677"/>
            <a:ext cx="7772400" cy="34849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C39292-E8B7-1A3B-C5F2-26CD238D32E0}"/>
                  </a:ext>
                </a:extLst>
              </p14:cNvPr>
              <p14:cNvContentPartPr/>
              <p14:nvPr/>
            </p14:nvContentPartPr>
            <p14:xfrm>
              <a:off x="4002261" y="-15805"/>
              <a:ext cx="752760" cy="1135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C39292-E8B7-1A3B-C5F2-26CD238D32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6781" y="-31285"/>
                <a:ext cx="78336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203487-8F3B-B2DF-34BE-0A430072E3C8}"/>
                  </a:ext>
                </a:extLst>
              </p14:cNvPr>
              <p14:cNvContentPartPr/>
              <p14:nvPr/>
            </p14:nvContentPartPr>
            <p14:xfrm>
              <a:off x="1470381" y="996515"/>
              <a:ext cx="2712960" cy="2469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203487-8F3B-B2DF-34BE-0A430072E3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901" y="981035"/>
                <a:ext cx="2743560" cy="25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6F94CCF-9E94-1C19-DD7B-C35B631B8E30}"/>
                  </a:ext>
                </a:extLst>
              </p14:cNvPr>
              <p14:cNvContentPartPr/>
              <p14:nvPr/>
            </p14:nvContentPartPr>
            <p14:xfrm>
              <a:off x="1799781" y="3230675"/>
              <a:ext cx="125640" cy="102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6F94CCF-9E94-1C19-DD7B-C35B631B8E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4345" y="3215195"/>
                <a:ext cx="156153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F4A2744-9C1D-B2E1-0220-F75B66D852CF}"/>
                  </a:ext>
                </a:extLst>
              </p14:cNvPr>
              <p14:cNvContentPartPr/>
              <p14:nvPr/>
            </p14:nvContentPartPr>
            <p14:xfrm>
              <a:off x="2050701" y="1294235"/>
              <a:ext cx="455040" cy="392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F4A2744-9C1D-B2E1-0220-F75B66D852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9901" y="1283425"/>
                <a:ext cx="476280" cy="413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73C466F-A339-6776-128F-8A6589DAB99E}"/>
                  </a:ext>
                </a:extLst>
              </p14:cNvPr>
              <p14:cNvContentPartPr/>
              <p14:nvPr/>
            </p14:nvContentPartPr>
            <p14:xfrm>
              <a:off x="2442741" y="1364795"/>
              <a:ext cx="2940120" cy="462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73C466F-A339-6776-128F-8A6589DAB9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31941" y="1353995"/>
                <a:ext cx="29613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82724A-129E-4708-85F0-30338F9A62CE}"/>
                  </a:ext>
                </a:extLst>
              </p14:cNvPr>
              <p14:cNvContentPartPr/>
              <p14:nvPr/>
            </p14:nvContentPartPr>
            <p14:xfrm>
              <a:off x="5280621" y="1529315"/>
              <a:ext cx="164880" cy="94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82724A-129E-4708-85F0-30338F9A62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69845" y="1518515"/>
                <a:ext cx="186074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C6F389-F34D-BF86-6698-97C95D7EA896}"/>
                  </a:ext>
                </a:extLst>
              </p14:cNvPr>
              <p14:cNvContentPartPr/>
              <p14:nvPr/>
            </p14:nvContentPartPr>
            <p14:xfrm>
              <a:off x="5672661" y="1341395"/>
              <a:ext cx="125640" cy="270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C6F389-F34D-BF86-6698-97C95D7EA89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1861" y="1330595"/>
                <a:ext cx="1468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F06E0B-85A1-8116-9BDC-267F6FFCAF88}"/>
                  </a:ext>
                </a:extLst>
              </p14:cNvPr>
              <p14:cNvContentPartPr/>
              <p14:nvPr/>
            </p14:nvContentPartPr>
            <p14:xfrm>
              <a:off x="5790021" y="1389995"/>
              <a:ext cx="141480" cy="178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F06E0B-85A1-8116-9BDC-267F6FFCAF8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79221" y="1379195"/>
                <a:ext cx="1627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9AC567-4A2E-057E-8483-D2A1C6487BD1}"/>
                  </a:ext>
                </a:extLst>
              </p14:cNvPr>
              <p14:cNvContentPartPr/>
              <p14:nvPr/>
            </p14:nvContentPartPr>
            <p14:xfrm>
              <a:off x="6001701" y="1208195"/>
              <a:ext cx="16200" cy="415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9AC567-4A2E-057E-8483-D2A1C6487BD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90656" y="1197395"/>
                <a:ext cx="37923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920BF69-E485-A112-8D46-0F2BBCB2E60D}"/>
                  </a:ext>
                </a:extLst>
              </p14:cNvPr>
              <p14:cNvContentPartPr/>
              <p14:nvPr/>
            </p14:nvContentPartPr>
            <p14:xfrm>
              <a:off x="5899821" y="1380635"/>
              <a:ext cx="180720" cy="63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920BF69-E485-A112-8D46-0F2BBCB2E6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88999" y="1369835"/>
                <a:ext cx="202002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4A1CEF6-FF55-B3CF-FA77-5F9F91826600}"/>
                  </a:ext>
                </a:extLst>
              </p14:cNvPr>
              <p14:cNvContentPartPr/>
              <p14:nvPr/>
            </p14:nvContentPartPr>
            <p14:xfrm>
              <a:off x="6088101" y="1419875"/>
              <a:ext cx="94320" cy="180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4A1CEF6-FF55-B3CF-FA77-5F9F9182660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77301" y="1409075"/>
                <a:ext cx="1155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CCBB53-E02F-D27A-A00F-3073027903B9}"/>
                  </a:ext>
                </a:extLst>
              </p14:cNvPr>
              <p14:cNvContentPartPr/>
              <p14:nvPr/>
            </p14:nvContentPartPr>
            <p14:xfrm>
              <a:off x="6229221" y="1412675"/>
              <a:ext cx="63000" cy="194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CCBB53-E02F-D27A-A00F-3073027903B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18421" y="1401855"/>
                <a:ext cx="84240" cy="216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E83768-784E-19F3-2736-6FCD7897CCCF}"/>
                  </a:ext>
                </a:extLst>
              </p14:cNvPr>
              <p14:cNvContentPartPr/>
              <p14:nvPr/>
            </p14:nvContentPartPr>
            <p14:xfrm>
              <a:off x="6323181" y="1474595"/>
              <a:ext cx="110160" cy="113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E83768-784E-19F3-2736-6FCD7897CC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12381" y="1463795"/>
                <a:ext cx="1314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58A903F-FFF5-893E-8B04-A164D5610D08}"/>
                  </a:ext>
                </a:extLst>
              </p14:cNvPr>
              <p14:cNvContentPartPr/>
              <p14:nvPr/>
            </p14:nvContentPartPr>
            <p14:xfrm>
              <a:off x="6425061" y="1405835"/>
              <a:ext cx="125640" cy="249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58A903F-FFF5-893E-8B04-A164D5610D0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14261" y="1395035"/>
                <a:ext cx="1468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E4A3A07-D30E-8B29-9010-084886C6C163}"/>
                  </a:ext>
                </a:extLst>
              </p14:cNvPr>
              <p14:cNvContentPartPr/>
              <p14:nvPr/>
            </p14:nvContentPartPr>
            <p14:xfrm>
              <a:off x="6871821" y="1184435"/>
              <a:ext cx="47520" cy="5256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E4A3A07-D30E-8B29-9010-084886C6C1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60939" y="1173635"/>
                <a:ext cx="68922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F62092C-3F7C-54FB-C4F9-7807BC2E7F5A}"/>
                  </a:ext>
                </a:extLst>
              </p14:cNvPr>
              <p14:cNvContentPartPr/>
              <p14:nvPr/>
            </p14:nvContentPartPr>
            <p14:xfrm>
              <a:off x="6793701" y="1356875"/>
              <a:ext cx="533520" cy="282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F62092C-3F7C-54FB-C4F9-7807BC2E7F5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82901" y="1346075"/>
                <a:ext cx="5547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5B58EA2-9AA9-FA26-311F-9572FE82A21E}"/>
                  </a:ext>
                </a:extLst>
              </p14:cNvPr>
              <p14:cNvContentPartPr/>
              <p14:nvPr/>
            </p14:nvContentPartPr>
            <p14:xfrm>
              <a:off x="10258701" y="1200275"/>
              <a:ext cx="407880" cy="326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5B58EA2-9AA9-FA26-311F-9572FE82A21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247911" y="1189475"/>
                <a:ext cx="429101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DB7A8EC-8346-DEC3-4857-7300D89FBE29}"/>
                  </a:ext>
                </a:extLst>
              </p14:cNvPr>
              <p14:cNvContentPartPr/>
              <p14:nvPr/>
            </p14:nvContentPartPr>
            <p14:xfrm>
              <a:off x="9804021" y="1263635"/>
              <a:ext cx="188280" cy="296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DB7A8EC-8346-DEC3-4857-7300D89FBE2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793242" y="1252835"/>
                <a:ext cx="209479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945E3F6-2940-76EC-81E4-F0070CB4D76E}"/>
                  </a:ext>
                </a:extLst>
              </p14:cNvPr>
              <p14:cNvContentPartPr/>
              <p14:nvPr/>
            </p14:nvContentPartPr>
            <p14:xfrm>
              <a:off x="8988621" y="1349315"/>
              <a:ext cx="549000" cy="2746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945E3F6-2940-76EC-81E4-F0070CB4D76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77828" y="1338515"/>
                <a:ext cx="570226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349B4C5-1FD5-FEE0-83DF-548FB3DC3899}"/>
                  </a:ext>
                </a:extLst>
              </p14:cNvPr>
              <p14:cNvContentPartPr/>
              <p14:nvPr/>
            </p14:nvContentPartPr>
            <p14:xfrm>
              <a:off x="7586061" y="1224755"/>
              <a:ext cx="1073520" cy="450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349B4C5-1FD5-FEE0-83DF-548FB3DC389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575261" y="1213964"/>
                <a:ext cx="1094760" cy="471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5FE1126-1B9C-051C-3C52-E58FCBCC5D84}"/>
                  </a:ext>
                </a:extLst>
              </p14:cNvPr>
              <p14:cNvContentPartPr/>
              <p14:nvPr/>
            </p14:nvContentPartPr>
            <p14:xfrm>
              <a:off x="8816181" y="1654955"/>
              <a:ext cx="1434960" cy="647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5FE1126-1B9C-051C-3C52-E58FCBCC5D8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805381" y="1644161"/>
                <a:ext cx="1456200" cy="668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565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0263B-F240-6A95-944F-E0CCB12F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34" y="896695"/>
            <a:ext cx="11059677" cy="5708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9BF22-EBD7-AEA5-8631-CA9DAD1F79B5}"/>
              </a:ext>
            </a:extLst>
          </p:cNvPr>
          <p:cNvSpPr txBox="1"/>
          <p:nvPr/>
        </p:nvSpPr>
        <p:spPr>
          <a:xfrm>
            <a:off x="945931" y="938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0670">
              <a:spcBef>
                <a:spcPts val="178"/>
              </a:spcBef>
            </a:pPr>
            <a:r>
              <a:rPr lang="en-US" sz="3600" b="1" spc="-20">
                <a:solidFill>
                  <a:srgbClr val="D41A2C"/>
                </a:solidFill>
                <a:latin typeface="Arial"/>
                <a:cs typeface="Arial"/>
              </a:rPr>
              <a:t>Integration</a:t>
            </a: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539887" y="750652"/>
            <a:ext cx="5913464" cy="45375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800" b="1">
                <a:solidFill>
                  <a:srgbClr val="D41A2C"/>
                </a:solidFill>
                <a:latin typeface="Arial"/>
                <a:cs typeface="Arial"/>
              </a:rPr>
              <a:t>Practice,</a:t>
            </a:r>
            <a:r>
              <a:rPr lang="en-US" sz="280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800" b="1">
                <a:solidFill>
                  <a:srgbClr val="D41A2C"/>
                </a:solidFill>
                <a:latin typeface="Arial"/>
                <a:cs typeface="Arial"/>
              </a:rPr>
              <a:t>If</a:t>
            </a:r>
            <a:r>
              <a:rPr lang="en-US" sz="2800" b="1" spc="-40">
                <a:solidFill>
                  <a:srgbClr val="D41A2C"/>
                </a:solidFill>
                <a:latin typeface="Arial"/>
                <a:cs typeface="Arial"/>
              </a:rPr>
              <a:t> Time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AA0CB-C9B1-783B-4AF3-7A88978E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9" y="1847850"/>
            <a:ext cx="11696703" cy="31760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8B4095-938C-72BA-82F2-416CD998079E}"/>
                  </a:ext>
                </a:extLst>
              </p14:cNvPr>
              <p14:cNvContentPartPr/>
              <p14:nvPr/>
            </p14:nvContentPartPr>
            <p14:xfrm>
              <a:off x="3155901" y="3638555"/>
              <a:ext cx="133560" cy="61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8B4095-938C-72BA-82F2-416CD9980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421" y="3623075"/>
                <a:ext cx="16416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0BD2F5-86F4-D636-8C15-BE399BAC09DC}"/>
                  </a:ext>
                </a:extLst>
              </p14:cNvPr>
              <p14:cNvContentPartPr/>
              <p14:nvPr/>
            </p14:nvContentPartPr>
            <p14:xfrm>
              <a:off x="1572261" y="3660875"/>
              <a:ext cx="227880" cy="1160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0BD2F5-86F4-D636-8C15-BE399BAC09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757" y="3645395"/>
                <a:ext cx="258528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D287EE-AB09-2574-C6B0-A249DFB7C39D}"/>
                  </a:ext>
                </a:extLst>
              </p14:cNvPr>
              <p14:cNvContentPartPr/>
              <p14:nvPr/>
            </p14:nvContentPartPr>
            <p14:xfrm>
              <a:off x="5311941" y="4100075"/>
              <a:ext cx="235440" cy="807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D287EE-AB09-2574-C6B0-A249DFB7C3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6485" y="4084595"/>
                <a:ext cx="265993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1FD3C8F-8A5F-CE99-EBB6-873DB3327A2D}"/>
                  </a:ext>
                </a:extLst>
              </p14:cNvPr>
              <p14:cNvContentPartPr/>
              <p14:nvPr/>
            </p14:nvContentPartPr>
            <p14:xfrm>
              <a:off x="1564701" y="3128075"/>
              <a:ext cx="180720" cy="493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1FD3C8F-8A5F-CE99-EBB6-873DB3327A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9221" y="3112606"/>
                <a:ext cx="211320" cy="523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CD8B72-EE80-66CB-E56C-029429231C65}"/>
                  </a:ext>
                </a:extLst>
              </p14:cNvPr>
              <p14:cNvContentPartPr/>
              <p14:nvPr/>
            </p14:nvContentPartPr>
            <p14:xfrm>
              <a:off x="3446061" y="3041675"/>
              <a:ext cx="164880" cy="681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CD8B72-EE80-66CB-E56C-029429231C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30581" y="3026195"/>
                <a:ext cx="195480" cy="71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3">
            <a:extLst>
              <a:ext uri="{FF2B5EF4-FFF2-40B4-BE49-F238E27FC236}">
                <a16:creationId xmlns:a16="http://schemas.microsoft.com/office/drawing/2014/main" id="{3544C83B-71F2-A379-112F-7F028D6A30CA}"/>
              </a:ext>
            </a:extLst>
          </p:cNvPr>
          <p:cNvSpPr txBox="1"/>
          <p:nvPr/>
        </p:nvSpPr>
        <p:spPr>
          <a:xfrm>
            <a:off x="560249" y="235756"/>
            <a:ext cx="5913464" cy="45375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800" b="1">
                <a:solidFill>
                  <a:srgbClr val="D41A2C"/>
                </a:solidFill>
                <a:latin typeface="Arial"/>
                <a:cs typeface="Arial"/>
              </a:rPr>
              <a:t>Solution</a:t>
            </a:r>
            <a:endParaRPr sz="28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06B963-1D6C-8843-7D82-CF8F0BA59212}"/>
                  </a:ext>
                </a:extLst>
              </p14:cNvPr>
              <p14:cNvContentPartPr/>
              <p14:nvPr/>
            </p14:nvContentPartPr>
            <p14:xfrm>
              <a:off x="1675221" y="1559915"/>
              <a:ext cx="179640" cy="642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06B963-1D6C-8843-7D82-CF8F0BA592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9772" y="1544435"/>
                <a:ext cx="210179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1091BE-EDD9-AD9B-618E-010884454635}"/>
                  </a:ext>
                </a:extLst>
              </p14:cNvPr>
              <p14:cNvContentPartPr/>
              <p14:nvPr/>
            </p14:nvContentPartPr>
            <p14:xfrm>
              <a:off x="1054941" y="1391795"/>
              <a:ext cx="407880" cy="1015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1091BE-EDD9-AD9B-618E-0108844546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461" y="1376315"/>
                <a:ext cx="43848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F9DEB27-E70D-3BB8-AB5B-2DE44C715270}"/>
                  </a:ext>
                </a:extLst>
              </p14:cNvPr>
              <p14:cNvContentPartPr/>
              <p14:nvPr/>
            </p14:nvContentPartPr>
            <p14:xfrm>
              <a:off x="1932981" y="1732355"/>
              <a:ext cx="1035360" cy="329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F9DEB27-E70D-3BB8-AB5B-2DE44C7152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7496" y="1716875"/>
                <a:ext cx="1065971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45A7953-EE9A-8475-A247-2E6BEFE25657}"/>
                  </a:ext>
                </a:extLst>
              </p14:cNvPr>
              <p14:cNvContentPartPr/>
              <p14:nvPr/>
            </p14:nvContentPartPr>
            <p14:xfrm>
              <a:off x="3971301" y="1771595"/>
              <a:ext cx="259200" cy="102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45A7953-EE9A-8475-A247-2E6BEFE256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5799" y="1756060"/>
                <a:ext cx="289843" cy="13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F72AC81-A338-9BFF-C7BA-92867C168799}"/>
                  </a:ext>
                </a:extLst>
              </p14:cNvPr>
              <p14:cNvContentPartPr/>
              <p14:nvPr/>
            </p14:nvContentPartPr>
            <p14:xfrm>
              <a:off x="3171741" y="1536515"/>
              <a:ext cx="563040" cy="533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F72AC81-A338-9BFF-C7BA-92867C1687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6261" y="1521025"/>
                <a:ext cx="593640" cy="564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8C4E94D-98A1-D6F7-AF66-9816D1695178}"/>
                  </a:ext>
                </a:extLst>
              </p14:cNvPr>
              <p14:cNvContentPartPr/>
              <p14:nvPr/>
            </p14:nvContentPartPr>
            <p14:xfrm>
              <a:off x="1062823" y="4589786"/>
              <a:ext cx="799920" cy="7606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8C4E94D-98A1-D6F7-AF66-9816D169517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343" y="4574313"/>
                <a:ext cx="830520" cy="791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B03A282-7F1D-86CD-7D9B-BD69F2EBDFE1}"/>
                  </a:ext>
                </a:extLst>
              </p14:cNvPr>
              <p14:cNvContentPartPr/>
              <p14:nvPr/>
            </p14:nvContentPartPr>
            <p14:xfrm>
              <a:off x="2070823" y="4927826"/>
              <a:ext cx="505440" cy="218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B03A282-7F1D-86CD-7D9B-BD69F2EBDFE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5343" y="4912371"/>
                <a:ext cx="536040" cy="249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6D53916-32AF-5892-1457-CA93A3E9BBAC}"/>
                  </a:ext>
                </a:extLst>
              </p14:cNvPr>
              <p14:cNvContentPartPr/>
              <p14:nvPr/>
            </p14:nvContentPartPr>
            <p14:xfrm>
              <a:off x="2842303" y="4782386"/>
              <a:ext cx="823680" cy="3880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6D53916-32AF-5892-1457-CA93A3E9BBA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26816" y="4766906"/>
                <a:ext cx="854293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3DDF3AF-F0C8-FC31-F615-86E3FD37DD1D}"/>
                  </a:ext>
                </a:extLst>
              </p14:cNvPr>
              <p14:cNvContentPartPr/>
              <p14:nvPr/>
            </p14:nvContentPartPr>
            <p14:xfrm>
              <a:off x="3853543" y="4934666"/>
              <a:ext cx="227880" cy="1335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3DDF3AF-F0C8-FC31-F615-86E3FD37DD1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8063" y="4919186"/>
                <a:ext cx="258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FD1B32D-C6EF-A393-0E48-7605C649FF5E}"/>
                  </a:ext>
                </a:extLst>
              </p14:cNvPr>
              <p14:cNvContentPartPr/>
              <p14:nvPr/>
            </p14:nvContentPartPr>
            <p14:xfrm>
              <a:off x="940821" y="2007035"/>
              <a:ext cx="537840" cy="475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FD1B32D-C6EF-A393-0E48-7605C649FF5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5341" y="1991555"/>
                <a:ext cx="568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B0CE4A3-2A91-93A5-383E-4591FEBAF9AC}"/>
                  </a:ext>
                </a:extLst>
              </p14:cNvPr>
              <p14:cNvContentPartPr/>
              <p14:nvPr/>
            </p14:nvContentPartPr>
            <p14:xfrm>
              <a:off x="6911061" y="1513115"/>
              <a:ext cx="282600" cy="2512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B0CE4A3-2A91-93A5-383E-4591FEBAF9A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95581" y="1497635"/>
                <a:ext cx="3132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89167D6-96B2-1639-0FF0-B2C8052D8D18}"/>
                  </a:ext>
                </a:extLst>
              </p14:cNvPr>
              <p14:cNvContentPartPr/>
              <p14:nvPr/>
            </p14:nvContentPartPr>
            <p14:xfrm>
              <a:off x="5413821" y="1364075"/>
              <a:ext cx="1121400" cy="6274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89167D6-96B2-1639-0FF0-B2C8052D8D1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98341" y="1348604"/>
                <a:ext cx="1152000" cy="658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709FB5E-95E1-3234-C11D-50FB8EA43B25}"/>
                  </a:ext>
                </a:extLst>
              </p14:cNvPr>
              <p14:cNvContentPartPr/>
              <p14:nvPr/>
            </p14:nvContentPartPr>
            <p14:xfrm>
              <a:off x="4697061" y="1399715"/>
              <a:ext cx="450360" cy="8352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709FB5E-95E1-3234-C11D-50FB8EA43B2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81593" y="1384228"/>
                <a:ext cx="480936" cy="865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3AED909-A750-262D-F86D-C503859ADF14}"/>
                  </a:ext>
                </a:extLst>
              </p14:cNvPr>
              <p14:cNvContentPartPr/>
              <p14:nvPr/>
            </p14:nvContentPartPr>
            <p14:xfrm>
              <a:off x="1493781" y="4680035"/>
              <a:ext cx="165240" cy="7214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3AED909-A750-262D-F86D-C503859ADF1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78267" y="4664555"/>
                <a:ext cx="195907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C9A2017-D1C5-527D-9866-A080AA76BA87}"/>
                  </a:ext>
                </a:extLst>
              </p14:cNvPr>
              <p14:cNvContentPartPr/>
              <p14:nvPr/>
            </p14:nvContentPartPr>
            <p14:xfrm>
              <a:off x="3155901" y="4609475"/>
              <a:ext cx="94680" cy="7059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C9A2017-D1C5-527D-9866-A080AA76BA8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40421" y="4593995"/>
                <a:ext cx="12528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A28C254-FB1B-DD35-C700-E8839DDB8B86}"/>
                  </a:ext>
                </a:extLst>
              </p14:cNvPr>
              <p14:cNvContentPartPr/>
              <p14:nvPr/>
            </p14:nvContentPartPr>
            <p14:xfrm>
              <a:off x="4637661" y="4523435"/>
              <a:ext cx="878400" cy="7531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A28C254-FB1B-DD35-C700-E8839DDB8B8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22175" y="4507955"/>
                <a:ext cx="909013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9FB0785-83AA-10F8-B9FF-3D07366B2D87}"/>
                  </a:ext>
                </a:extLst>
              </p14:cNvPr>
              <p14:cNvContentPartPr/>
              <p14:nvPr/>
            </p14:nvContentPartPr>
            <p14:xfrm>
              <a:off x="5891901" y="4444955"/>
              <a:ext cx="431640" cy="7268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9FB0785-83AA-10F8-B9FF-3D07366B2D8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76408" y="4429475"/>
                <a:ext cx="462266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9B794E8-FDD6-C8C5-0D19-31F7FA77EF33}"/>
                  </a:ext>
                </a:extLst>
              </p14:cNvPr>
              <p14:cNvContentPartPr/>
              <p14:nvPr/>
            </p14:nvContentPartPr>
            <p14:xfrm>
              <a:off x="6511461" y="4781915"/>
              <a:ext cx="172800" cy="2592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9B794E8-FDD6-C8C5-0D19-31F7FA77EF3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95981" y="4766435"/>
                <a:ext cx="2034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9E40278-0559-1AC3-CA6D-89AA1458837F}"/>
                  </a:ext>
                </a:extLst>
              </p14:cNvPr>
              <p14:cNvContentPartPr/>
              <p14:nvPr/>
            </p14:nvContentPartPr>
            <p14:xfrm>
              <a:off x="6903141" y="4628915"/>
              <a:ext cx="290520" cy="3103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9E40278-0559-1AC3-CA6D-89AA1458837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87661" y="4613435"/>
                <a:ext cx="3211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3FC69E4-CF54-4E4C-1196-CEE0D7B04458}"/>
                  </a:ext>
                </a:extLst>
              </p14:cNvPr>
              <p14:cNvContentPartPr/>
              <p14:nvPr/>
            </p14:nvContentPartPr>
            <p14:xfrm>
              <a:off x="4418061" y="4374395"/>
              <a:ext cx="141480" cy="11134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3FC69E4-CF54-4E4C-1196-CEE0D7B0445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02581" y="4358915"/>
                <a:ext cx="172080" cy="11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BD39DAD-2607-6F90-3625-763F3AE66046}"/>
                  </a:ext>
                </a:extLst>
              </p14:cNvPr>
              <p14:cNvContentPartPr/>
              <p14:nvPr/>
            </p14:nvContentPartPr>
            <p14:xfrm>
              <a:off x="7255941" y="4084235"/>
              <a:ext cx="494280" cy="12783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BD39DAD-2607-6F90-3625-763F3AE6604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40461" y="4068751"/>
                <a:ext cx="524880" cy="1308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412ACE7-08E2-18E4-98B9-637E7AAAF0B0}"/>
                  </a:ext>
                </a:extLst>
              </p14:cNvPr>
              <p14:cNvContentPartPr/>
              <p14:nvPr/>
            </p14:nvContentPartPr>
            <p14:xfrm>
              <a:off x="7875501" y="5064155"/>
              <a:ext cx="70920" cy="2581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412ACE7-08E2-18E4-98B9-637E7AAAF0B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60021" y="5048675"/>
                <a:ext cx="1015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A772C9F-7493-D2E5-65E2-35BFE8570C29}"/>
                  </a:ext>
                </a:extLst>
              </p14:cNvPr>
              <p14:cNvContentPartPr/>
              <p14:nvPr/>
            </p14:nvContentPartPr>
            <p14:xfrm>
              <a:off x="7851741" y="4013675"/>
              <a:ext cx="31680" cy="19620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A772C9F-7493-D2E5-65E2-35BFE8570C2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836261" y="3998195"/>
                <a:ext cx="622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456D363-B199-8217-A8FB-BC8A7D667949}"/>
                  </a:ext>
                </a:extLst>
              </p14:cNvPr>
              <p14:cNvContentPartPr/>
              <p14:nvPr/>
            </p14:nvContentPartPr>
            <p14:xfrm>
              <a:off x="8133981" y="4711355"/>
              <a:ext cx="188640" cy="867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456D363-B199-8217-A8FB-BC8A7D66794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118471" y="4695875"/>
                <a:ext cx="219299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CB77D08-FC20-8BA4-D0D0-2D0A42FCE885}"/>
                  </a:ext>
                </a:extLst>
              </p14:cNvPr>
              <p14:cNvContentPartPr/>
              <p14:nvPr/>
            </p14:nvContentPartPr>
            <p14:xfrm>
              <a:off x="9067101" y="4884155"/>
              <a:ext cx="133560" cy="2041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CB77D08-FC20-8BA4-D0D0-2D0A42FCE88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051621" y="4868675"/>
                <a:ext cx="1641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8094C65-FFAF-8085-A2CB-3297F0B36D35}"/>
                  </a:ext>
                </a:extLst>
              </p14:cNvPr>
              <p14:cNvContentPartPr/>
              <p14:nvPr/>
            </p14:nvContentPartPr>
            <p14:xfrm>
              <a:off x="9623661" y="4672475"/>
              <a:ext cx="196200" cy="237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8094C65-FFAF-8085-A2CB-3297F0B36D3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608209" y="4656995"/>
                <a:ext cx="226744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DB27DD3-5419-A180-0EC0-9F7AAE162630}"/>
                  </a:ext>
                </a:extLst>
              </p14:cNvPr>
              <p14:cNvContentPartPr/>
              <p14:nvPr/>
            </p14:nvContentPartPr>
            <p14:xfrm>
              <a:off x="10321341" y="4774355"/>
              <a:ext cx="133560" cy="1796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DB27DD3-5419-A180-0EC0-9F7AAE1626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305903" y="4758906"/>
                <a:ext cx="164078" cy="210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5A7455B-0FB6-9549-1920-C90162139BAD}"/>
                  </a:ext>
                </a:extLst>
              </p14:cNvPr>
              <p14:cNvContentPartPr/>
              <p14:nvPr/>
            </p14:nvContentPartPr>
            <p14:xfrm>
              <a:off x="10807341" y="4366475"/>
              <a:ext cx="353160" cy="2746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5A7455B-0FB6-9549-1920-C90162139BA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791861" y="4350995"/>
                <a:ext cx="3837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4609136-36F0-E81E-D629-A10E2C47B7E7}"/>
                  </a:ext>
                </a:extLst>
              </p14:cNvPr>
              <p14:cNvContentPartPr/>
              <p14:nvPr/>
            </p14:nvContentPartPr>
            <p14:xfrm>
              <a:off x="10196061" y="4139315"/>
              <a:ext cx="361080" cy="50220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4609136-36F0-E81E-D629-A10E2C47B7E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180581" y="4123835"/>
                <a:ext cx="39168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423E5E42-846F-29BC-4A82-B3E2DB2D6AAD}"/>
                  </a:ext>
                </a:extLst>
              </p14:cNvPr>
              <p14:cNvContentPartPr/>
              <p14:nvPr/>
            </p14:nvContentPartPr>
            <p14:xfrm>
              <a:off x="8902221" y="4241195"/>
              <a:ext cx="486360" cy="4863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423E5E42-846F-29BC-4A82-B3E2DB2D6AA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86741" y="4225726"/>
                <a:ext cx="516960" cy="516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CBC0D61-3AAD-C5F5-6214-CCFDA37163A8}"/>
                  </a:ext>
                </a:extLst>
              </p14:cNvPr>
              <p14:cNvContentPartPr/>
              <p14:nvPr/>
            </p14:nvContentPartPr>
            <p14:xfrm>
              <a:off x="11403861" y="4562675"/>
              <a:ext cx="242640" cy="1620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CBC0D61-3AAD-C5F5-6214-CCFDA37163A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388381" y="4547195"/>
                <a:ext cx="273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5CD87C4C-7613-8BA9-94A0-FAE0BA6877E6}"/>
                  </a:ext>
                </a:extLst>
              </p14:cNvPr>
              <p14:cNvContentPartPr/>
              <p14:nvPr/>
            </p14:nvContentPartPr>
            <p14:xfrm>
              <a:off x="10846581" y="4511915"/>
              <a:ext cx="47520" cy="23112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5CD87C4C-7613-8BA9-94A0-FAE0BA6877E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831101" y="4496435"/>
                <a:ext cx="781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48E68CED-DD8E-3A54-64A9-AA1FECD9F5AB}"/>
                  </a:ext>
                </a:extLst>
              </p14:cNvPr>
              <p14:cNvContentPartPr/>
              <p14:nvPr/>
            </p14:nvContentPartPr>
            <p14:xfrm>
              <a:off x="662901" y="5746355"/>
              <a:ext cx="925560" cy="7765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48E68CED-DD8E-3A54-64A9-AA1FECD9F5A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47421" y="5730875"/>
                <a:ext cx="95616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0AC4CCB-C67F-3A35-7D25-9252073E317B}"/>
                  </a:ext>
                </a:extLst>
              </p14:cNvPr>
              <p14:cNvContentPartPr/>
              <p14:nvPr/>
            </p14:nvContentPartPr>
            <p14:xfrm>
              <a:off x="2873661" y="5918795"/>
              <a:ext cx="172800" cy="27468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0AC4CCB-C67F-3A35-7D25-9252073E317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858181" y="5903315"/>
                <a:ext cx="2034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BDB9BBC8-654C-7503-1495-18A330A4A9F1}"/>
                  </a:ext>
                </a:extLst>
              </p14:cNvPr>
              <p14:cNvContentPartPr/>
              <p14:nvPr/>
            </p14:nvContentPartPr>
            <p14:xfrm>
              <a:off x="3309261" y="6099155"/>
              <a:ext cx="207720" cy="7884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BDB9BBC8-654C-7503-1495-18A330A4A9F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293781" y="6083675"/>
                <a:ext cx="2383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1F30FCA-EAC7-CF0D-C712-D5AFCA139DE1}"/>
                  </a:ext>
                </a:extLst>
              </p14:cNvPr>
              <p14:cNvContentPartPr/>
              <p14:nvPr/>
            </p14:nvContentPartPr>
            <p14:xfrm>
              <a:off x="1843341" y="5761835"/>
              <a:ext cx="771840" cy="8010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1F30FCA-EAC7-CF0D-C712-D5AFCA139DE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827868" y="5746355"/>
                <a:ext cx="802426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F20D34E-68DB-105B-3C4A-37AB33477C38}"/>
                  </a:ext>
                </a:extLst>
              </p14:cNvPr>
              <p14:cNvContentPartPr/>
              <p14:nvPr/>
            </p14:nvContentPartPr>
            <p14:xfrm>
              <a:off x="4065261" y="5781995"/>
              <a:ext cx="47520" cy="24696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F20D34E-68DB-105B-3C4A-37AB33477C3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49781" y="5766492"/>
                <a:ext cx="78120" cy="277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7DEEEBC-4473-2EDD-1455-8CF1CBBB0ED5}"/>
                  </a:ext>
                </a:extLst>
              </p14:cNvPr>
              <p14:cNvContentPartPr/>
              <p14:nvPr/>
            </p14:nvContentPartPr>
            <p14:xfrm>
              <a:off x="3908661" y="6067835"/>
              <a:ext cx="361080" cy="3168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7DEEEBC-4473-2EDD-1455-8CF1CBBB0ED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93181" y="6052355"/>
                <a:ext cx="391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95C40020-DFE4-D47F-A2F4-301ECAD7C89B}"/>
                  </a:ext>
                </a:extLst>
              </p14:cNvPr>
              <p14:cNvContentPartPr/>
              <p14:nvPr/>
            </p14:nvContentPartPr>
            <p14:xfrm>
              <a:off x="4018461" y="6208955"/>
              <a:ext cx="140760" cy="21024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95C40020-DFE4-D47F-A2F4-301ECAD7C89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02981" y="6193475"/>
                <a:ext cx="1713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23BE825-DB30-53F5-45D2-1A15D896CA06}"/>
                  </a:ext>
                </a:extLst>
              </p14:cNvPr>
              <p14:cNvContentPartPr/>
              <p14:nvPr/>
            </p14:nvContentPartPr>
            <p14:xfrm>
              <a:off x="4465221" y="6044075"/>
              <a:ext cx="164880" cy="1620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23BE825-DB30-53F5-45D2-1A15D896CA0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49775" y="6028595"/>
                <a:ext cx="195413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A63D900-43D9-488A-3CF7-E2B7CD920D89}"/>
                  </a:ext>
                </a:extLst>
              </p14:cNvPr>
              <p14:cNvContentPartPr/>
              <p14:nvPr/>
            </p14:nvContentPartPr>
            <p14:xfrm>
              <a:off x="4880661" y="5834195"/>
              <a:ext cx="39600" cy="24156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A63D900-43D9-488A-3CF7-E2B7CD920D8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865039" y="5818715"/>
                <a:ext cx="70481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AEA84A50-AF91-34B8-ABE2-C25A1FA807ED}"/>
                  </a:ext>
                </a:extLst>
              </p14:cNvPr>
              <p14:cNvContentPartPr/>
              <p14:nvPr/>
            </p14:nvContentPartPr>
            <p14:xfrm>
              <a:off x="4802181" y="6177635"/>
              <a:ext cx="180720" cy="4752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AEA84A50-AF91-34B8-ABE2-C25A1FA807E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786701" y="6162155"/>
                <a:ext cx="2113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C5C3184B-DE51-9A32-B69C-62867D2AA1BE}"/>
                  </a:ext>
                </a:extLst>
              </p14:cNvPr>
              <p14:cNvContentPartPr/>
              <p14:nvPr/>
            </p14:nvContentPartPr>
            <p14:xfrm>
              <a:off x="4857261" y="6318755"/>
              <a:ext cx="180720" cy="1641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C5C3184B-DE51-9A32-B69C-62867D2AA1B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841781" y="6303275"/>
                <a:ext cx="2113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1E4DD969-8157-FCA2-7025-18D81B79F7A8}"/>
                  </a:ext>
                </a:extLst>
              </p14:cNvPr>
              <p14:cNvContentPartPr/>
              <p14:nvPr/>
            </p14:nvContentPartPr>
            <p14:xfrm>
              <a:off x="5178741" y="6114635"/>
              <a:ext cx="157320" cy="6300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1E4DD969-8157-FCA2-7025-18D81B79F7A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163261" y="6099155"/>
                <a:ext cx="1879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577069C2-2F7B-E5FF-631C-B8DB6D1AF9CD}"/>
                  </a:ext>
                </a:extLst>
              </p14:cNvPr>
              <p14:cNvContentPartPr/>
              <p14:nvPr/>
            </p14:nvContentPartPr>
            <p14:xfrm>
              <a:off x="5249301" y="6020675"/>
              <a:ext cx="31680" cy="2512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577069C2-2F7B-E5FF-631C-B8DB6D1AF9C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233821" y="6005173"/>
                <a:ext cx="62280" cy="281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D964B33E-B4A7-BEB8-AA35-09B4F6B052AA}"/>
                  </a:ext>
                </a:extLst>
              </p14:cNvPr>
              <p14:cNvContentPartPr/>
              <p14:nvPr/>
            </p14:nvContentPartPr>
            <p14:xfrm>
              <a:off x="5515701" y="5934635"/>
              <a:ext cx="8280" cy="30600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D964B33E-B4A7-BEB8-AA35-09B4F6B052A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500221" y="5919155"/>
                <a:ext cx="388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0EF0CED-05D0-74A3-19B2-96CF7392F53B}"/>
                  </a:ext>
                </a:extLst>
              </p14:cNvPr>
              <p14:cNvContentPartPr/>
              <p14:nvPr/>
            </p14:nvContentPartPr>
            <p14:xfrm>
              <a:off x="5791101" y="6036515"/>
              <a:ext cx="195480" cy="11808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0EF0CED-05D0-74A3-19B2-96CF7392F53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775621" y="6021035"/>
                <a:ext cx="226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2DF788B-E68C-2FC9-40C8-E3483742A51E}"/>
                  </a:ext>
                </a:extLst>
              </p14:cNvPr>
              <p14:cNvContentPartPr/>
              <p14:nvPr/>
            </p14:nvContentPartPr>
            <p14:xfrm>
              <a:off x="7397061" y="5730515"/>
              <a:ext cx="705960" cy="69732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2DF788B-E68C-2FC9-40C8-E3483742A51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381581" y="5715035"/>
                <a:ext cx="73656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5AA73BFC-4F5A-89AA-3A00-0C44E0BD6344}"/>
                  </a:ext>
                </a:extLst>
              </p14:cNvPr>
              <p14:cNvContentPartPr/>
              <p14:nvPr/>
            </p14:nvContentPartPr>
            <p14:xfrm>
              <a:off x="7012941" y="5895395"/>
              <a:ext cx="180720" cy="24336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5AA73BFC-4F5A-89AA-3A00-0C44E0BD634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997461" y="5879915"/>
                <a:ext cx="2113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AF1A434A-0622-8879-A6D8-194F63ECCFD4}"/>
                  </a:ext>
                </a:extLst>
              </p14:cNvPr>
              <p14:cNvContentPartPr/>
              <p14:nvPr/>
            </p14:nvContentPartPr>
            <p14:xfrm>
              <a:off x="6347661" y="5707115"/>
              <a:ext cx="461880" cy="66600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AF1A434A-0622-8879-A6D8-194F63ECCFD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332193" y="5691627"/>
                <a:ext cx="492456" cy="696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155BE95F-31E9-3834-BA4F-3F99BB230430}"/>
                  </a:ext>
                </a:extLst>
              </p14:cNvPr>
              <p14:cNvContentPartPr/>
              <p14:nvPr/>
            </p14:nvContentPartPr>
            <p14:xfrm>
              <a:off x="8549421" y="6130475"/>
              <a:ext cx="541440" cy="41472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155BE95F-31E9-3834-BA4F-3F99BB23043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533941" y="6115008"/>
                <a:ext cx="572040" cy="445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0B5902-C12F-97C9-94DB-080B4F492619}"/>
                  </a:ext>
                </a:extLst>
              </p14:cNvPr>
              <p14:cNvContentPartPr/>
              <p14:nvPr/>
            </p14:nvContentPartPr>
            <p14:xfrm>
              <a:off x="8698461" y="5722955"/>
              <a:ext cx="224280" cy="32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0B5902-C12F-97C9-94DB-080B4F49261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682981" y="5707475"/>
                <a:ext cx="254880" cy="3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675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 txBox="1"/>
          <p:nvPr/>
        </p:nvSpPr>
        <p:spPr>
          <a:xfrm>
            <a:off x="1717046" y="498404"/>
            <a:ext cx="83176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 spc="-50">
                <a:solidFill>
                  <a:srgbClr val="D41A2C"/>
                </a:solidFill>
                <a:latin typeface="Arial"/>
                <a:cs typeface="Arial"/>
              </a:rPr>
              <a:t>Today</a:t>
            </a:r>
            <a:endParaRPr sz="2180">
              <a:latin typeface="Arial"/>
              <a:cs typeface="Arial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1783806"/>
            <a:ext cx="256103" cy="25610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2570298"/>
            <a:ext cx="256103" cy="25610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3356791"/>
            <a:ext cx="256103" cy="25610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4143311"/>
            <a:ext cx="256103" cy="25610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526" y="4929803"/>
            <a:ext cx="256103" cy="256103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2160664" y="1741066"/>
            <a:ext cx="2763334" cy="352112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2145" indent="-296978">
              <a:spcBef>
                <a:spcPts val="188"/>
              </a:spcBef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4" action="ppaction://hlinksldjump"/>
              </a:rPr>
              <a:t>Introduction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>
                <a:latin typeface="Arial"/>
                <a:cs typeface="Arial"/>
                <a:hlinkClick r:id="rId5" action="ppaction://hlinksldjump"/>
              </a:rPr>
              <a:t>First</a:t>
            </a:r>
            <a:r>
              <a:rPr sz="1784" b="1" spc="-79">
                <a:latin typeface="Arial"/>
                <a:cs typeface="Arial"/>
                <a:hlinkClick r:id="rId5" action="ppaction://hlinksldjump"/>
              </a:rPr>
              <a:t> </a:t>
            </a:r>
            <a:r>
              <a:rPr sz="1784" b="1" spc="-20">
                <a:latin typeface="Arial"/>
                <a:cs typeface="Arial"/>
                <a:hlinkClick r:id="rId5" action="ppaction://hlinksldjump"/>
              </a:rPr>
              <a:t>Topics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lang="en-US" sz="1784" b="1">
                <a:latin typeface="Arial"/>
                <a:cs typeface="Arial"/>
                <a:hlinkClick r:id="rId6" action="ppaction://hlinksldjump"/>
              </a:rPr>
              <a:t>Basic </a:t>
            </a:r>
            <a:r>
              <a:rPr lang="en-US" sz="1784" b="1" spc="-20">
                <a:latin typeface="Arial"/>
                <a:cs typeface="Arial"/>
                <a:hlinkClick r:id="rId6" action="ppaction://hlinksldjump"/>
              </a:rPr>
              <a:t>Derivative</a:t>
            </a:r>
            <a:r>
              <a:rPr lang="en-US" sz="1784" b="1">
                <a:latin typeface="Arial"/>
                <a:cs typeface="Arial"/>
                <a:hlinkClick r:id="rId6" action="ppaction://hlinksldjump"/>
              </a:rPr>
              <a:t> </a:t>
            </a:r>
            <a:r>
              <a:rPr lang="en-US" sz="1784" b="1" spc="-20">
                <a:latin typeface="Arial"/>
                <a:cs typeface="Arial"/>
                <a:hlinkClick r:id="rId6" action="ppaction://hlinksldjump"/>
              </a:rPr>
              <a:t>Rules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7" action="ppaction://hlinksldjump"/>
              </a:rPr>
              <a:t>Derivatives</a:t>
            </a:r>
            <a:r>
              <a:rPr sz="1784" b="1" spc="20">
                <a:latin typeface="Arial"/>
                <a:cs typeface="Arial"/>
                <a:hlinkClick r:id="rId7" action="ppaction://hlinksldjump"/>
              </a:rPr>
              <a:t> </a:t>
            </a:r>
            <a:r>
              <a:rPr sz="1784" b="1">
                <a:latin typeface="Arial"/>
                <a:cs typeface="Arial"/>
                <a:hlinkClick r:id="rId7" action="ppaction://hlinksldjump"/>
              </a:rPr>
              <a:t>in</a:t>
            </a:r>
            <a:r>
              <a:rPr sz="1784" b="1" spc="20">
                <a:latin typeface="Arial"/>
                <a:cs typeface="Arial"/>
                <a:hlinkClick r:id="rId7" action="ppaction://hlinksldjump"/>
              </a:rPr>
              <a:t> </a:t>
            </a:r>
            <a:r>
              <a:rPr sz="1784" b="1" spc="-20">
                <a:latin typeface="Arial"/>
                <a:cs typeface="Arial"/>
                <a:hlinkClick r:id="rId7" action="ppaction://hlinksldjump"/>
              </a:rPr>
              <a:t>Python</a:t>
            </a:r>
            <a:endParaRPr sz="1784">
              <a:latin typeface="Arial"/>
              <a:cs typeface="Arial"/>
            </a:endParaRPr>
          </a:p>
          <a:p>
            <a:pPr>
              <a:spcBef>
                <a:spcPts val="2002"/>
              </a:spcBef>
              <a:buClr>
                <a:srgbClr val="FFFFFF"/>
              </a:buClr>
              <a:buFont typeface="Arial"/>
              <a:buAutoNum type="arabicPlain"/>
            </a:pPr>
            <a:endParaRPr sz="1784">
              <a:latin typeface="Arial"/>
              <a:cs typeface="Arial"/>
            </a:endParaRPr>
          </a:p>
          <a:p>
            <a:pPr marL="322145" indent="-296978">
              <a:buClr>
                <a:srgbClr val="FFFFFF"/>
              </a:buClr>
              <a:buSzPct val="88888"/>
              <a:buAutoNum type="arabicPlain"/>
              <a:tabLst>
                <a:tab pos="322145" algn="l"/>
              </a:tabLst>
            </a:pPr>
            <a:r>
              <a:rPr sz="1784" b="1" spc="-20">
                <a:latin typeface="Arial"/>
                <a:cs typeface="Arial"/>
                <a:hlinkClick r:id="rId8" action="ppaction://hlinksldjump"/>
              </a:rPr>
              <a:t>Very</a:t>
            </a:r>
            <a:r>
              <a:rPr sz="1784" b="1" spc="-59"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b="1">
                <a:latin typeface="Arial"/>
                <a:cs typeface="Arial"/>
                <a:hlinkClick r:id="rId8" action="ppaction://hlinksldjump"/>
              </a:rPr>
              <a:t>Basic</a:t>
            </a:r>
            <a:r>
              <a:rPr sz="1784" b="1" spc="-50">
                <a:latin typeface="Arial"/>
                <a:cs typeface="Arial"/>
                <a:hlinkClick r:id="rId8" action="ppaction://hlinksldjump"/>
              </a:rPr>
              <a:t> </a:t>
            </a:r>
            <a:r>
              <a:rPr sz="1784" b="1" spc="-20">
                <a:latin typeface="Arial"/>
                <a:cs typeface="Arial"/>
                <a:hlinkClick r:id="rId8" action="ppaction://hlinksldjump"/>
              </a:rPr>
              <a:t>Integrals</a:t>
            </a:r>
            <a:endParaRPr sz="1784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5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3">
            <a:extLst>
              <a:ext uri="{FF2B5EF4-FFF2-40B4-BE49-F238E27FC236}">
                <a16:creationId xmlns:a16="http://schemas.microsoft.com/office/drawing/2014/main" id="{7CC5C9EA-82B0-C59D-ED83-413A1B426424}"/>
              </a:ext>
            </a:extLst>
          </p:cNvPr>
          <p:cNvSpPr txBox="1"/>
          <p:nvPr/>
        </p:nvSpPr>
        <p:spPr>
          <a:xfrm>
            <a:off x="600209" y="267717"/>
            <a:ext cx="5913464" cy="45375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800" b="1">
                <a:solidFill>
                  <a:srgbClr val="D41A2C"/>
                </a:solidFill>
                <a:latin typeface="Arial"/>
                <a:cs typeface="Arial"/>
              </a:rPr>
              <a:t>Solution</a:t>
            </a:r>
            <a:endParaRPr sz="28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7223EE-4A95-C8FA-5143-8E70B40F37F3}"/>
                  </a:ext>
                </a:extLst>
              </p14:cNvPr>
              <p14:cNvContentPartPr/>
              <p14:nvPr/>
            </p14:nvContentPartPr>
            <p14:xfrm>
              <a:off x="976461" y="1407635"/>
              <a:ext cx="533880" cy="944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7223EE-4A95-C8FA-5143-8E70B40F37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971" y="1392161"/>
                <a:ext cx="564501" cy="974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812D7D-4B3D-1AD5-8482-767E8F0DFC95}"/>
                  </a:ext>
                </a:extLst>
              </p14:cNvPr>
              <p14:cNvContentPartPr/>
              <p14:nvPr/>
            </p14:nvContentPartPr>
            <p14:xfrm>
              <a:off x="1815621" y="1489355"/>
              <a:ext cx="1095840" cy="580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812D7D-4B3D-1AD5-8482-767E8F0DFC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0146" y="1473865"/>
                <a:ext cx="1126430" cy="6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FC979E6-A5B4-CFE6-8EFF-B3E2CD878E46}"/>
                  </a:ext>
                </a:extLst>
              </p14:cNvPr>
              <p14:cNvContentPartPr/>
              <p14:nvPr/>
            </p14:nvContentPartPr>
            <p14:xfrm>
              <a:off x="2953941" y="1254275"/>
              <a:ext cx="1206000" cy="1066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FC979E6-A5B4-CFE6-8EFF-B3E2CD878E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8461" y="1238790"/>
                <a:ext cx="1236600" cy="109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D3C9B34-349D-1E16-CA92-3F170DC27B65}"/>
                  </a:ext>
                </a:extLst>
              </p14:cNvPr>
              <p14:cNvContentPartPr/>
              <p14:nvPr/>
            </p14:nvContentPartPr>
            <p14:xfrm>
              <a:off x="4378821" y="1211795"/>
              <a:ext cx="1098000" cy="913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D3C9B34-349D-1E16-CA92-3F170DC27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3341" y="1196315"/>
                <a:ext cx="1128600" cy="9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DFD20A5-035E-2D69-C8F1-FCC8E245C7AE}"/>
                  </a:ext>
                </a:extLst>
              </p14:cNvPr>
              <p14:cNvContentPartPr/>
              <p14:nvPr/>
            </p14:nvContentPartPr>
            <p14:xfrm>
              <a:off x="5382501" y="1277675"/>
              <a:ext cx="1136880" cy="666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DFD20A5-035E-2D69-C8F1-FCC8E245C7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7026" y="1262187"/>
                <a:ext cx="1167470" cy="696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7A9FCE1-1AB4-E04C-20C3-BF96D0E20886}"/>
                  </a:ext>
                </a:extLst>
              </p14:cNvPr>
              <p14:cNvContentPartPr/>
              <p14:nvPr/>
            </p14:nvContentPartPr>
            <p14:xfrm>
              <a:off x="1627341" y="1332755"/>
              <a:ext cx="219600" cy="784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7A9FCE1-1AB4-E04C-20C3-BF96D0E2088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11886" y="1317275"/>
                <a:ext cx="250150" cy="8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F5C7838-FA7F-5B30-E768-2DDCABBDCA95}"/>
                  </a:ext>
                </a:extLst>
              </p14:cNvPr>
              <p14:cNvContentPartPr/>
              <p14:nvPr/>
            </p14:nvContentPartPr>
            <p14:xfrm>
              <a:off x="6033021" y="1128995"/>
              <a:ext cx="141480" cy="1184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F5C7838-FA7F-5B30-E768-2DDCABBDCA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17541" y="1113515"/>
                <a:ext cx="172080" cy="12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1901719-F227-9F28-F917-38F4002566A8}"/>
                  </a:ext>
                </a:extLst>
              </p14:cNvPr>
              <p14:cNvContentPartPr/>
              <p14:nvPr/>
            </p14:nvContentPartPr>
            <p14:xfrm>
              <a:off x="7036701" y="1356155"/>
              <a:ext cx="196200" cy="274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1901719-F227-9F28-F917-38F4002566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21249" y="1340675"/>
                <a:ext cx="226744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6BA043D-3A3F-60B3-AA4D-D816FCCEF0B6}"/>
                  </a:ext>
                </a:extLst>
              </p14:cNvPr>
              <p14:cNvContentPartPr/>
              <p14:nvPr/>
            </p14:nvContentPartPr>
            <p14:xfrm>
              <a:off x="7452141" y="1324835"/>
              <a:ext cx="149400" cy="212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6BA043D-3A3F-60B3-AA4D-D816FCCEF0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36661" y="1309355"/>
                <a:ext cx="1800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5D6A061-106E-2F3E-915E-44682DFD30FB}"/>
                  </a:ext>
                </a:extLst>
              </p14:cNvPr>
              <p14:cNvContentPartPr/>
              <p14:nvPr/>
            </p14:nvContentPartPr>
            <p14:xfrm>
              <a:off x="7601181" y="886715"/>
              <a:ext cx="619560" cy="234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5D6A061-106E-2F3E-915E-44682DFD30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85701" y="871235"/>
                <a:ext cx="6501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41291BB-5E35-D467-C171-234781EF842D}"/>
                  </a:ext>
                </a:extLst>
              </p14:cNvPr>
              <p14:cNvContentPartPr/>
              <p14:nvPr/>
            </p14:nvContentPartPr>
            <p14:xfrm>
              <a:off x="8370141" y="1254275"/>
              <a:ext cx="548280" cy="313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41291BB-5E35-D467-C171-234781EF84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54651" y="1238777"/>
                <a:ext cx="578900" cy="343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1586CD5-AF7A-710D-9DA2-20C864758E20}"/>
                  </a:ext>
                </a:extLst>
              </p14:cNvPr>
              <p14:cNvContentPartPr/>
              <p14:nvPr/>
            </p14:nvContentPartPr>
            <p14:xfrm>
              <a:off x="8565981" y="1168235"/>
              <a:ext cx="258120" cy="5176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1586CD5-AF7A-710D-9DA2-20C864758E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50501" y="1152755"/>
                <a:ext cx="28872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0B27F18-5696-7D6B-DAC9-E34A86E19B88}"/>
                  </a:ext>
                </a:extLst>
              </p14:cNvPr>
              <p14:cNvContentPartPr/>
              <p14:nvPr/>
            </p14:nvContentPartPr>
            <p14:xfrm>
              <a:off x="9004101" y="1113155"/>
              <a:ext cx="604080" cy="4784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0B27F18-5696-7D6B-DAC9-E34A86E19B8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88621" y="1097675"/>
                <a:ext cx="63468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18AA5C7-6646-EE92-E194-90B05B287CCF}"/>
                  </a:ext>
                </a:extLst>
              </p14:cNvPr>
              <p14:cNvContentPartPr/>
              <p14:nvPr/>
            </p14:nvContentPartPr>
            <p14:xfrm>
              <a:off x="9819501" y="1074995"/>
              <a:ext cx="94320" cy="437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18AA5C7-6646-EE92-E194-90B05B287C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04021" y="1059515"/>
                <a:ext cx="1249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1FA4B6F-A9C6-A528-6B50-5A46A8FFC5B9}"/>
                  </a:ext>
                </a:extLst>
              </p14:cNvPr>
              <p14:cNvContentPartPr/>
              <p14:nvPr/>
            </p14:nvContentPartPr>
            <p14:xfrm>
              <a:off x="9968541" y="1348235"/>
              <a:ext cx="55080" cy="162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1FA4B6F-A9C6-A528-6B50-5A46A8FFC5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53162" y="1332403"/>
                <a:ext cx="85481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65401CD-E7B4-E2C2-35C9-7E33247808D7}"/>
                  </a:ext>
                </a:extLst>
              </p14:cNvPr>
              <p14:cNvContentPartPr/>
              <p14:nvPr/>
            </p14:nvContentPartPr>
            <p14:xfrm>
              <a:off x="10101741" y="1254275"/>
              <a:ext cx="164880" cy="172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65401CD-E7B4-E2C2-35C9-7E33247808D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086261" y="1238795"/>
                <a:ext cx="1954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19D66DB-1F69-2676-30BC-DD931ECC03C7}"/>
                  </a:ext>
                </a:extLst>
              </p14:cNvPr>
              <p14:cNvContentPartPr/>
              <p14:nvPr/>
            </p14:nvContentPartPr>
            <p14:xfrm>
              <a:off x="10242861" y="1019195"/>
              <a:ext cx="125640" cy="4708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19D66DB-1F69-2676-30BC-DD931ECC03C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227381" y="1003715"/>
                <a:ext cx="1562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8BB384C-3B31-0FD7-2716-8EB89AC348F6}"/>
                  </a:ext>
                </a:extLst>
              </p14:cNvPr>
              <p14:cNvContentPartPr/>
              <p14:nvPr/>
            </p14:nvContentPartPr>
            <p14:xfrm>
              <a:off x="9961701" y="1356155"/>
              <a:ext cx="108360" cy="39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8BB384C-3B31-0FD7-2716-8EB89AC348F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46221" y="1340675"/>
                <a:ext cx="138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EF4629D-93B8-A390-D801-69A1F7E3DBB0}"/>
                  </a:ext>
                </a:extLst>
              </p14:cNvPr>
              <p14:cNvContentPartPr/>
              <p14:nvPr/>
            </p14:nvContentPartPr>
            <p14:xfrm>
              <a:off x="10109661" y="1254275"/>
              <a:ext cx="23760" cy="316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EF4629D-93B8-A390-D801-69A1F7E3DBB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094412" y="1238795"/>
                <a:ext cx="53903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39DF2EC-4F5A-AB55-C033-C791CE0C5AF5}"/>
                  </a:ext>
                </a:extLst>
              </p14:cNvPr>
              <p14:cNvContentPartPr/>
              <p14:nvPr/>
            </p14:nvContentPartPr>
            <p14:xfrm>
              <a:off x="10533021" y="1199555"/>
              <a:ext cx="196200" cy="1807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39DF2EC-4F5A-AB55-C033-C791CE0C5AF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517569" y="1184075"/>
                <a:ext cx="226744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61E2EBD-2200-2617-608D-E11EF8166407}"/>
                  </a:ext>
                </a:extLst>
              </p14:cNvPr>
              <p14:cNvContentPartPr/>
              <p14:nvPr/>
            </p14:nvContentPartPr>
            <p14:xfrm>
              <a:off x="10674861" y="972035"/>
              <a:ext cx="124920" cy="316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61E2EBD-2200-2617-608D-E11EF816640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59381" y="956555"/>
                <a:ext cx="1555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282419A-8AAB-C5C5-058F-198D1976139C}"/>
                  </a:ext>
                </a:extLst>
              </p14:cNvPr>
              <p14:cNvContentPartPr/>
              <p14:nvPr/>
            </p14:nvContentPartPr>
            <p14:xfrm>
              <a:off x="10823181" y="838835"/>
              <a:ext cx="141480" cy="172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282419A-8AAB-C5C5-058F-198D1976139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807701" y="823355"/>
                <a:ext cx="172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DD19796-0F48-7519-FA9A-25A09F783406}"/>
                  </a:ext>
                </a:extLst>
              </p14:cNvPr>
              <p14:cNvContentPartPr/>
              <p14:nvPr/>
            </p14:nvContentPartPr>
            <p14:xfrm>
              <a:off x="11026941" y="792755"/>
              <a:ext cx="118080" cy="1796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DD19796-0F48-7519-FA9A-25A09F78340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011461" y="777306"/>
                <a:ext cx="148680" cy="210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0ED1804-5867-9E66-075E-F3C7B86C52D8}"/>
                  </a:ext>
                </a:extLst>
              </p14:cNvPr>
              <p14:cNvContentPartPr/>
              <p14:nvPr/>
            </p14:nvContentPartPr>
            <p14:xfrm>
              <a:off x="11019021" y="791675"/>
              <a:ext cx="172800" cy="164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0ED1804-5867-9E66-075E-F3C7B86C52D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03541" y="776195"/>
                <a:ext cx="2034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4EAF14C-D319-055A-B153-649A8F3E9369}"/>
                  </a:ext>
                </a:extLst>
              </p14:cNvPr>
              <p14:cNvContentPartPr/>
              <p14:nvPr/>
            </p14:nvContentPartPr>
            <p14:xfrm>
              <a:off x="11180301" y="1316915"/>
              <a:ext cx="278280" cy="316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4EAF14C-D319-055A-B153-649A8F3E936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164821" y="1301435"/>
                <a:ext cx="3088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3096C86-35D1-89ED-A9EC-E56050A0CB8B}"/>
                  </a:ext>
                </a:extLst>
              </p14:cNvPr>
              <p14:cNvContentPartPr/>
              <p14:nvPr/>
            </p14:nvContentPartPr>
            <p14:xfrm>
              <a:off x="678741" y="3284675"/>
              <a:ext cx="204120" cy="23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3096C86-35D1-89ED-A9EC-E56050A0CB8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3288" y="3269195"/>
                <a:ext cx="234666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9750BB0-634B-4A0B-4106-DF9ED83494C8}"/>
                  </a:ext>
                </a:extLst>
              </p14:cNvPr>
              <p14:cNvContentPartPr/>
              <p14:nvPr/>
            </p14:nvContentPartPr>
            <p14:xfrm>
              <a:off x="1243221" y="2896955"/>
              <a:ext cx="149400" cy="4114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9750BB0-634B-4A0B-4106-DF9ED83494C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227741" y="2881475"/>
                <a:ext cx="1800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76EA5B9-95D7-3DFC-955E-8ED3E5237664}"/>
                  </a:ext>
                </a:extLst>
              </p14:cNvPr>
              <p14:cNvContentPartPr/>
              <p14:nvPr/>
            </p14:nvContentPartPr>
            <p14:xfrm>
              <a:off x="1094181" y="3441635"/>
              <a:ext cx="470880" cy="3844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76EA5B9-95D7-3DFC-955E-8ED3E523766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78689" y="3426155"/>
                <a:ext cx="501503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F671139-1F02-4B8B-53ED-047701555D38}"/>
                  </a:ext>
                </a:extLst>
              </p14:cNvPr>
              <p14:cNvContentPartPr/>
              <p14:nvPr/>
            </p14:nvContentPartPr>
            <p14:xfrm>
              <a:off x="3524541" y="3417875"/>
              <a:ext cx="282600" cy="1494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F671139-1F02-4B8B-53ED-047701555D3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509061" y="3402395"/>
                <a:ext cx="3132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10E52AA-BF67-5A3C-E222-011A99A17399}"/>
                  </a:ext>
                </a:extLst>
              </p14:cNvPr>
              <p14:cNvContentPartPr/>
              <p14:nvPr/>
            </p14:nvContentPartPr>
            <p14:xfrm>
              <a:off x="2034861" y="2782835"/>
              <a:ext cx="1207800" cy="1521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10E52AA-BF67-5A3C-E222-011A99A1739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019376" y="2767355"/>
                <a:ext cx="1238409" cy="15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750E2A8-B2BE-3074-AFF7-D8F19E4BB4F2}"/>
                  </a:ext>
                </a:extLst>
              </p14:cNvPr>
              <p14:cNvContentPartPr/>
              <p14:nvPr/>
            </p14:nvContentPartPr>
            <p14:xfrm>
              <a:off x="4481061" y="2646395"/>
              <a:ext cx="893880" cy="5828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750E2A8-B2BE-3074-AFF7-D8F19E4BB4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65587" y="2630925"/>
                <a:ext cx="924468" cy="613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718513C-93D9-1D1E-8929-93EB1FF07E97}"/>
                  </a:ext>
                </a:extLst>
              </p14:cNvPr>
              <p14:cNvContentPartPr/>
              <p14:nvPr/>
            </p14:nvContentPartPr>
            <p14:xfrm>
              <a:off x="5766621" y="2893715"/>
              <a:ext cx="384120" cy="3128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718513C-93D9-1D1E-8929-93EB1FF07E9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51155" y="2878253"/>
                <a:ext cx="414691" cy="343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45604DB-03FB-6115-A9F0-202547B804CB}"/>
                  </a:ext>
                </a:extLst>
              </p14:cNvPr>
              <p14:cNvContentPartPr/>
              <p14:nvPr/>
            </p14:nvContentPartPr>
            <p14:xfrm>
              <a:off x="6229941" y="2536595"/>
              <a:ext cx="642240" cy="5680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45604DB-03FB-6115-A9F0-202547B804C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214461" y="2521125"/>
                <a:ext cx="672840" cy="598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307D001-51ED-BDFA-C0C9-F184B9AB00C4}"/>
                  </a:ext>
                </a:extLst>
              </p14:cNvPr>
              <p14:cNvContentPartPr/>
              <p14:nvPr/>
            </p14:nvContentPartPr>
            <p14:xfrm>
              <a:off x="7311021" y="2466035"/>
              <a:ext cx="1011600" cy="6307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307D001-51ED-BDFA-C0C9-F184B9AB00C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295541" y="2450564"/>
                <a:ext cx="1042200" cy="661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1F73494-04F4-F4FB-3BFD-4579D3628526}"/>
                  </a:ext>
                </a:extLst>
              </p14:cNvPr>
              <p14:cNvContentPartPr/>
              <p14:nvPr/>
            </p14:nvContentPartPr>
            <p14:xfrm>
              <a:off x="8456541" y="2955635"/>
              <a:ext cx="218880" cy="316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1F73494-04F4-F4FB-3BFD-4579D362852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441061" y="2940155"/>
                <a:ext cx="2494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10E7063-B6C9-2B2B-49FA-41E4B3E20DD3}"/>
                  </a:ext>
                </a:extLst>
              </p14:cNvPr>
              <p14:cNvContentPartPr/>
              <p14:nvPr/>
            </p14:nvContentPartPr>
            <p14:xfrm>
              <a:off x="8933901" y="2537315"/>
              <a:ext cx="807480" cy="11239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10E7063-B6C9-2B2B-49FA-41E4B3E20DD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918428" y="2521835"/>
                <a:ext cx="838066" cy="11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C64327F-C8BA-D4E5-A707-A871D37D2589}"/>
                  </a:ext>
                </a:extLst>
              </p14:cNvPr>
              <p14:cNvContentPartPr/>
              <p14:nvPr/>
            </p14:nvContentPartPr>
            <p14:xfrm>
              <a:off x="10454541" y="2493035"/>
              <a:ext cx="16200" cy="2278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C64327F-C8BA-D4E5-A707-A871D37D258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438709" y="2477555"/>
                <a:ext cx="47495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5C1D8D6-2B74-D7E5-4479-6CC4F75F0EA4}"/>
                  </a:ext>
                </a:extLst>
              </p14:cNvPr>
              <p14:cNvContentPartPr/>
              <p14:nvPr/>
            </p14:nvContentPartPr>
            <p14:xfrm>
              <a:off x="10167981" y="2861315"/>
              <a:ext cx="451440" cy="396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5C1D8D6-2B74-D7E5-4479-6CC4F75F0EA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152501" y="2845835"/>
                <a:ext cx="4820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2531ED9-64F6-4368-EB48-BCAC40CB2AE8}"/>
                  </a:ext>
                </a:extLst>
              </p14:cNvPr>
              <p14:cNvContentPartPr/>
              <p14:nvPr/>
            </p14:nvContentPartPr>
            <p14:xfrm>
              <a:off x="10862061" y="2853395"/>
              <a:ext cx="237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2531ED9-64F6-4368-EB48-BCAC40CB2AE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846581" y="2837915"/>
                <a:ext cx="543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BF52BA2-AA07-506D-C0CE-4763D22FFF12}"/>
                  </a:ext>
                </a:extLst>
              </p14:cNvPr>
              <p14:cNvContentPartPr/>
              <p14:nvPr/>
            </p14:nvContentPartPr>
            <p14:xfrm>
              <a:off x="11520861" y="2696795"/>
              <a:ext cx="243360" cy="867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BF52BA2-AA07-506D-C0CE-4763D22FFF1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505381" y="2681315"/>
                <a:ext cx="2739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88E6B9D-7A9D-D542-94A9-A7C4A0F56586}"/>
                  </a:ext>
                </a:extLst>
              </p14:cNvPr>
              <p14:cNvContentPartPr/>
              <p14:nvPr/>
            </p14:nvContentPartPr>
            <p14:xfrm>
              <a:off x="10227381" y="3002435"/>
              <a:ext cx="376200" cy="3373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88E6B9D-7A9D-D542-94A9-A7C4A0F5658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211916" y="2986955"/>
                <a:ext cx="406771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096AFF8-2A9D-37F2-DBFD-9898B6951294}"/>
                  </a:ext>
                </a:extLst>
              </p14:cNvPr>
              <p14:cNvContentPartPr/>
              <p14:nvPr/>
            </p14:nvContentPartPr>
            <p14:xfrm>
              <a:off x="608181" y="4954715"/>
              <a:ext cx="274680" cy="1562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096AFF8-2A9D-37F2-DBFD-9898B695129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92721" y="4939235"/>
                <a:ext cx="3052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620EC1F-15E9-FC2F-9A8B-5074A9C457C8}"/>
                  </a:ext>
                </a:extLst>
              </p14:cNvPr>
              <p14:cNvContentPartPr/>
              <p14:nvPr/>
            </p14:nvContentPartPr>
            <p14:xfrm>
              <a:off x="3873021" y="4915475"/>
              <a:ext cx="122400" cy="162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620EC1F-15E9-FC2F-9A8B-5074A9C457C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857541" y="4899995"/>
                <a:ext cx="153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7920714-36C7-4156-15D6-B450AE351A43}"/>
                  </a:ext>
                </a:extLst>
              </p14:cNvPr>
              <p14:cNvContentPartPr/>
              <p14:nvPr/>
            </p14:nvContentPartPr>
            <p14:xfrm>
              <a:off x="4332741" y="4504355"/>
              <a:ext cx="853920" cy="12110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7920714-36C7-4156-15D6-B450AE351A4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317261" y="4488875"/>
                <a:ext cx="884520" cy="12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73C1EA0-8135-21FB-5DF2-0FF59A85180E}"/>
                  </a:ext>
                </a:extLst>
              </p14:cNvPr>
              <p14:cNvContentPartPr/>
              <p14:nvPr/>
            </p14:nvContentPartPr>
            <p14:xfrm>
              <a:off x="5633421" y="4892075"/>
              <a:ext cx="468000" cy="3844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73C1EA0-8135-21FB-5DF2-0FF59A85180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617941" y="4876595"/>
                <a:ext cx="4986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95DB9B-960F-C969-9F17-C6A69C72DC4A}"/>
                  </a:ext>
                </a:extLst>
              </p14:cNvPr>
              <p14:cNvContentPartPr/>
              <p14:nvPr/>
            </p14:nvContentPartPr>
            <p14:xfrm>
              <a:off x="8439981" y="1211795"/>
              <a:ext cx="23760" cy="38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95DB9B-960F-C969-9F17-C6A69C72DC4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424501" y="1196315"/>
                <a:ext cx="543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732189-1BA0-9675-F2D1-8155A04D8A39}"/>
                  </a:ext>
                </a:extLst>
              </p14:cNvPr>
              <p14:cNvContentPartPr/>
              <p14:nvPr/>
            </p14:nvContentPartPr>
            <p14:xfrm>
              <a:off x="6871821" y="3112235"/>
              <a:ext cx="196200" cy="16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732189-1BA0-9675-F2D1-8155A04D8A3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856341" y="3096403"/>
                <a:ext cx="226800" cy="4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C8F3853-DD94-DC04-FD3D-0B41EFA7CD56}"/>
                  </a:ext>
                </a:extLst>
              </p14:cNvPr>
              <p14:cNvContentPartPr/>
              <p14:nvPr/>
            </p14:nvContentPartPr>
            <p14:xfrm>
              <a:off x="2489541" y="4413635"/>
              <a:ext cx="996120" cy="635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C8F3853-DD94-DC04-FD3D-0B41EFA7CD5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474055" y="4398155"/>
                <a:ext cx="1026731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F40677-8A3D-8C1F-3120-BEDBAD681970}"/>
                  </a:ext>
                </a:extLst>
              </p14:cNvPr>
              <p14:cNvContentPartPr/>
              <p14:nvPr/>
            </p14:nvContentPartPr>
            <p14:xfrm>
              <a:off x="5351901" y="3144635"/>
              <a:ext cx="226800" cy="23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F40677-8A3D-8C1F-3120-BEDBAD68197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336421" y="3129155"/>
                <a:ext cx="2574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D8A102A-C4BC-01F4-B396-137B15CCCDDB}"/>
                  </a:ext>
                </a:extLst>
              </p14:cNvPr>
              <p14:cNvContentPartPr/>
              <p14:nvPr/>
            </p14:nvContentPartPr>
            <p14:xfrm>
              <a:off x="2191821" y="4938875"/>
              <a:ext cx="219960" cy="23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D8A102A-C4BC-01F4-B396-137B15CCCDD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176341" y="4923626"/>
                <a:ext cx="25056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B710FC3-76B6-A464-1291-72B07A057F37}"/>
                  </a:ext>
                </a:extLst>
              </p14:cNvPr>
              <p14:cNvContentPartPr/>
              <p14:nvPr/>
            </p14:nvContentPartPr>
            <p14:xfrm>
              <a:off x="10988421" y="2532275"/>
              <a:ext cx="344520" cy="258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B710FC3-76B6-A464-1291-72B07A057F3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972941" y="2516816"/>
                <a:ext cx="375120" cy="289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7B72EA3-073F-119A-8960-97911CA9EEDD}"/>
                  </a:ext>
                </a:extLst>
              </p14:cNvPr>
              <p14:cNvContentPartPr/>
              <p14:nvPr/>
            </p14:nvContentPartPr>
            <p14:xfrm>
              <a:off x="5805861" y="4554755"/>
              <a:ext cx="259200" cy="231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7B72EA3-073F-119A-8960-97911CA9EED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790381" y="4539299"/>
                <a:ext cx="289800" cy="2616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1442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0A0DA-0D7D-CB02-3252-9B36DAC6C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79" y="429313"/>
            <a:ext cx="11363442" cy="55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17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4FF06-2379-8025-6968-A511FED3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9" y="781006"/>
            <a:ext cx="11163322" cy="549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 txBox="1"/>
          <p:nvPr/>
        </p:nvSpPr>
        <p:spPr>
          <a:xfrm>
            <a:off x="1717046" y="498404"/>
            <a:ext cx="7248277" cy="45375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800" b="1" spc="-20">
                <a:solidFill>
                  <a:srgbClr val="D41A2C"/>
                </a:solidFill>
                <a:latin typeface="Arial"/>
                <a:cs typeface="Arial"/>
              </a:rPr>
              <a:t>Course</a:t>
            </a:r>
            <a:r>
              <a:rPr lang="en-US" sz="2800" b="1" spc="-5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lang="en-US" sz="2800" b="1" spc="-20">
                <a:solidFill>
                  <a:srgbClr val="D41A2C"/>
                </a:solidFill>
                <a:latin typeface="Arial"/>
                <a:cs typeface="Arial"/>
              </a:rPr>
              <a:t>Overview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8938" y="1346832"/>
            <a:ext cx="10794124" cy="4775338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303269" marR="60402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r>
              <a:rPr lang="en-US" sz="2800">
                <a:cs typeface="Arial"/>
              </a:rPr>
              <a:t>Canvas will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serve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as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our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main</a:t>
            </a:r>
            <a:r>
              <a:rPr lang="en-US" sz="2800" spc="-20">
                <a:cs typeface="Arial"/>
              </a:rPr>
              <a:t> website,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includes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links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to</a:t>
            </a:r>
            <a:r>
              <a:rPr lang="en-US" sz="2800" spc="-30">
                <a:cs typeface="Arial"/>
              </a:rPr>
              <a:t> </a:t>
            </a:r>
            <a:r>
              <a:rPr lang="en-US" sz="2800" spc="-20">
                <a:cs typeface="Arial"/>
              </a:rPr>
              <a:t>everything </a:t>
            </a:r>
            <a:r>
              <a:rPr lang="en-US" sz="2800" spc="-40">
                <a:cs typeface="Arial"/>
              </a:rPr>
              <a:t>like </a:t>
            </a:r>
            <a:r>
              <a:rPr lang="en-US" sz="2800" spc="-20" err="1">
                <a:cs typeface="Arial"/>
              </a:rPr>
              <a:t>Gradescope</a:t>
            </a:r>
            <a:r>
              <a:rPr lang="en-US" sz="2800" spc="-20">
                <a:cs typeface="Arial"/>
              </a:rPr>
              <a:t>,</a:t>
            </a:r>
            <a:r>
              <a:rPr lang="en-US" sz="2800" spc="-10">
                <a:cs typeface="Arial"/>
              </a:rPr>
              <a:t> </a:t>
            </a:r>
            <a:r>
              <a:rPr lang="en-US" sz="2800">
                <a:cs typeface="Arial"/>
              </a:rPr>
              <a:t>Khoury</a:t>
            </a:r>
            <a:r>
              <a:rPr lang="en-US" sz="2800" spc="-10">
                <a:cs typeface="Arial"/>
              </a:rPr>
              <a:t> </a:t>
            </a:r>
            <a:r>
              <a:rPr lang="en-US" sz="2800">
                <a:cs typeface="Arial"/>
              </a:rPr>
              <a:t>Office</a:t>
            </a:r>
            <a:r>
              <a:rPr lang="en-US" sz="2800" spc="-10">
                <a:cs typeface="Arial"/>
              </a:rPr>
              <a:t> </a:t>
            </a:r>
            <a:r>
              <a:rPr lang="en-US" sz="2800">
                <a:cs typeface="Arial"/>
              </a:rPr>
              <a:t>Hours,</a:t>
            </a:r>
            <a:r>
              <a:rPr lang="en-US" sz="2800" spc="-10">
                <a:cs typeface="Arial"/>
              </a:rPr>
              <a:t> </a:t>
            </a:r>
            <a:r>
              <a:rPr lang="en-US" sz="2800" spc="-20">
                <a:cs typeface="Arial"/>
              </a:rPr>
              <a:t>Homework</a:t>
            </a:r>
            <a:r>
              <a:rPr lang="en-US" sz="2800" spc="-10">
                <a:cs typeface="Arial"/>
              </a:rPr>
              <a:t> </a:t>
            </a:r>
            <a:r>
              <a:rPr lang="en-US" sz="2800" spc="-20">
                <a:cs typeface="Arial"/>
              </a:rPr>
              <a:t>Assignments,</a:t>
            </a:r>
            <a:r>
              <a:rPr lang="en-US" sz="2800" spc="-10">
                <a:cs typeface="Arial"/>
              </a:rPr>
              <a:t> </a:t>
            </a:r>
            <a:r>
              <a:rPr lang="en-US" sz="2800" spc="-50">
                <a:cs typeface="Arial"/>
              </a:rPr>
              <a:t>and </a:t>
            </a:r>
            <a:r>
              <a:rPr lang="en-US" sz="2800">
                <a:cs typeface="Arial"/>
              </a:rPr>
              <a:t>these</a:t>
            </a:r>
            <a:r>
              <a:rPr lang="en-US" sz="2800" spc="-69">
                <a:cs typeface="Arial"/>
              </a:rPr>
              <a:t> </a:t>
            </a:r>
            <a:r>
              <a:rPr lang="en-US" sz="2800">
                <a:cs typeface="Arial"/>
              </a:rPr>
              <a:t>Lecture</a:t>
            </a:r>
            <a:r>
              <a:rPr lang="en-US" sz="2800" spc="-59">
                <a:cs typeface="Arial"/>
              </a:rPr>
              <a:t> </a:t>
            </a:r>
            <a:r>
              <a:rPr lang="en-US" sz="2800" spc="-20">
                <a:cs typeface="Arial"/>
              </a:rPr>
              <a:t>Notes</a:t>
            </a:r>
          </a:p>
          <a:p>
            <a:pPr marL="303269" marR="60402" indent="-229025">
              <a:lnSpc>
                <a:spcPct val="101000"/>
              </a:lnSpc>
              <a:spcBef>
                <a:spcPts val="168"/>
              </a:spcBef>
              <a:buClr>
                <a:srgbClr val="D41A2C"/>
              </a:buClr>
              <a:buFont typeface="Menlo"/>
              <a:buChar char="•"/>
              <a:tabLst>
                <a:tab pos="307045" algn="l"/>
              </a:tabLst>
            </a:pPr>
            <a:endParaRPr lang="en-US" sz="2800">
              <a:cs typeface="Arial"/>
            </a:endParaRPr>
          </a:p>
          <a:p>
            <a:pPr marL="304528" indent="-229025">
              <a:spcBef>
                <a:spcPts val="226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r>
              <a:rPr lang="en-US" sz="2800">
                <a:cs typeface="Arial"/>
              </a:rPr>
              <a:t>Syllabus</a:t>
            </a:r>
            <a:r>
              <a:rPr lang="en-US" sz="2800" spc="-119">
                <a:cs typeface="Arial"/>
              </a:rPr>
              <a:t> </a:t>
            </a:r>
            <a:r>
              <a:rPr lang="en-US" sz="2800" spc="-20">
                <a:cs typeface="Arial"/>
              </a:rPr>
              <a:t>highlights:</a:t>
            </a:r>
          </a:p>
          <a:p>
            <a:pPr marL="304528" indent="-229025">
              <a:spcBef>
                <a:spcPts val="226"/>
              </a:spcBef>
              <a:buClr>
                <a:srgbClr val="D41A2C"/>
              </a:buClr>
              <a:buFont typeface="Menlo"/>
              <a:buChar char="•"/>
              <a:tabLst>
                <a:tab pos="304528" algn="l"/>
              </a:tabLst>
            </a:pPr>
            <a:endParaRPr lang="en-US" sz="2800">
              <a:cs typeface="Arial"/>
            </a:endParaRPr>
          </a:p>
          <a:p>
            <a:pPr marL="770128" marR="835564" lvl="1" indent="-222733">
              <a:lnSpc>
                <a:spcPts val="1585"/>
              </a:lnSpc>
              <a:spcBef>
                <a:spcPts val="347"/>
              </a:spcBef>
              <a:buClr>
                <a:srgbClr val="D41A2C"/>
              </a:buClr>
              <a:buFont typeface="Arial"/>
              <a:buChar char="•"/>
              <a:tabLst>
                <a:tab pos="770128" algn="l"/>
              </a:tabLst>
            </a:pPr>
            <a:r>
              <a:rPr lang="en-US" sz="2800" spc="-99">
                <a:cs typeface="Arial"/>
              </a:rPr>
              <a:t>You</a:t>
            </a:r>
            <a:r>
              <a:rPr lang="en-US" sz="2800" spc="-20">
                <a:cs typeface="Arial"/>
              </a:rPr>
              <a:t> </a:t>
            </a:r>
            <a:r>
              <a:rPr lang="en-US" sz="2800">
                <a:cs typeface="Arial"/>
              </a:rPr>
              <a:t>can</a:t>
            </a:r>
            <a:r>
              <a:rPr lang="en-US" sz="2800" spc="-40">
                <a:cs typeface="Arial"/>
              </a:rPr>
              <a:t> </a:t>
            </a:r>
            <a:r>
              <a:rPr lang="en-US" sz="2800" spc="-20">
                <a:cs typeface="Arial"/>
              </a:rPr>
              <a:t>always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email</a:t>
            </a:r>
            <a:r>
              <a:rPr lang="en-US" sz="2800" spc="-20">
                <a:cs typeface="Arial"/>
              </a:rPr>
              <a:t> </a:t>
            </a:r>
            <a:r>
              <a:rPr lang="en-US" sz="2800">
                <a:cs typeface="Arial"/>
              </a:rPr>
              <a:t>me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or</a:t>
            </a:r>
            <a:r>
              <a:rPr lang="en-US" sz="2800" spc="-30">
                <a:cs typeface="Arial"/>
              </a:rPr>
              <a:t> </a:t>
            </a:r>
            <a:r>
              <a:rPr lang="en-US" sz="2800">
                <a:cs typeface="Arial"/>
              </a:rPr>
              <a:t>the</a:t>
            </a:r>
            <a:r>
              <a:rPr lang="en-US" sz="2800" spc="-20">
                <a:cs typeface="Arial"/>
              </a:rPr>
              <a:t> </a:t>
            </a:r>
            <a:r>
              <a:rPr lang="en-US" sz="2800" spc="-40">
                <a:cs typeface="Arial"/>
              </a:rPr>
              <a:t>Teaching</a:t>
            </a:r>
            <a:r>
              <a:rPr lang="en-US" sz="2800" spc="-30">
                <a:cs typeface="Arial"/>
              </a:rPr>
              <a:t> </a:t>
            </a:r>
            <a:r>
              <a:rPr lang="en-US" sz="2800" spc="-20">
                <a:cs typeface="Arial"/>
              </a:rPr>
              <a:t>Assistants</a:t>
            </a:r>
          </a:p>
          <a:p>
            <a:pPr marL="770128" marR="835564" lvl="1" indent="-222733">
              <a:lnSpc>
                <a:spcPts val="1585"/>
              </a:lnSpc>
              <a:spcBef>
                <a:spcPts val="347"/>
              </a:spcBef>
              <a:buClr>
                <a:srgbClr val="D41A2C"/>
              </a:buClr>
              <a:buFont typeface="Arial"/>
              <a:buChar char="•"/>
              <a:tabLst>
                <a:tab pos="770128" algn="l"/>
              </a:tabLst>
            </a:pPr>
            <a:endParaRPr lang="en-US" sz="2800">
              <a:cs typeface="Arial"/>
            </a:endParaRPr>
          </a:p>
          <a:p>
            <a:pPr marL="771387" lvl="1" indent="-222733">
              <a:lnSpc>
                <a:spcPts val="1744"/>
              </a:lnSpc>
              <a:spcBef>
                <a:spcPts val="307"/>
              </a:spcBef>
              <a:buClr>
                <a:srgbClr val="D41A2C"/>
              </a:buClr>
              <a:buFont typeface="Arial"/>
              <a:buChar char="•"/>
              <a:tabLst>
                <a:tab pos="771387" algn="l"/>
              </a:tabLst>
            </a:pPr>
            <a:r>
              <a:rPr lang="en-US" sz="2800">
                <a:cs typeface="Arial"/>
              </a:rPr>
              <a:t>Bring</a:t>
            </a:r>
            <a:r>
              <a:rPr lang="en-US" sz="2800" spc="-69">
                <a:cs typeface="Arial"/>
              </a:rPr>
              <a:t> </a:t>
            </a:r>
            <a:r>
              <a:rPr lang="en-US" sz="2800" spc="-20">
                <a:cs typeface="Arial"/>
              </a:rPr>
              <a:t>laptop,</a:t>
            </a:r>
            <a:r>
              <a:rPr lang="en-US" sz="2800" spc="-59">
                <a:cs typeface="Arial"/>
              </a:rPr>
              <a:t> </a:t>
            </a:r>
            <a:r>
              <a:rPr lang="en-US" sz="2800">
                <a:cs typeface="Arial"/>
              </a:rPr>
              <a:t>pen</a:t>
            </a:r>
            <a:r>
              <a:rPr lang="en-US" sz="2800" spc="-59">
                <a:cs typeface="Arial"/>
              </a:rPr>
              <a:t> </a:t>
            </a:r>
            <a:r>
              <a:rPr lang="en-US" sz="2800">
                <a:cs typeface="Arial"/>
              </a:rPr>
              <a:t>and</a:t>
            </a:r>
            <a:r>
              <a:rPr lang="en-US" sz="2800" spc="-69">
                <a:cs typeface="Arial"/>
              </a:rPr>
              <a:t> </a:t>
            </a:r>
            <a:r>
              <a:rPr lang="en-US" sz="2800">
                <a:cs typeface="Arial"/>
              </a:rPr>
              <a:t>paper</a:t>
            </a:r>
            <a:r>
              <a:rPr lang="en-US" sz="2800" spc="-59">
                <a:cs typeface="Arial"/>
              </a:rPr>
              <a:t> </a:t>
            </a:r>
            <a:r>
              <a:rPr lang="en-US" sz="2800">
                <a:cs typeface="Arial"/>
              </a:rPr>
              <a:t>to</a:t>
            </a:r>
            <a:r>
              <a:rPr lang="en-US" sz="2800" spc="-59">
                <a:cs typeface="Arial"/>
              </a:rPr>
              <a:t> </a:t>
            </a:r>
            <a:r>
              <a:rPr lang="en-US" sz="2800">
                <a:cs typeface="Arial"/>
              </a:rPr>
              <a:t>every</a:t>
            </a:r>
            <a:r>
              <a:rPr lang="en-US" sz="2800" spc="-69">
                <a:cs typeface="Arial"/>
              </a:rPr>
              <a:t> </a:t>
            </a:r>
            <a:r>
              <a:rPr lang="en-US" sz="2800" spc="-20">
                <a:cs typeface="Arial"/>
              </a:rPr>
              <a:t>class</a:t>
            </a:r>
          </a:p>
          <a:p>
            <a:pPr marL="771387" lvl="1" indent="-222733">
              <a:lnSpc>
                <a:spcPts val="1744"/>
              </a:lnSpc>
              <a:spcBef>
                <a:spcPts val="307"/>
              </a:spcBef>
              <a:buClr>
                <a:srgbClr val="D41A2C"/>
              </a:buClr>
              <a:buFont typeface="Arial"/>
              <a:buChar char="•"/>
              <a:tabLst>
                <a:tab pos="771387" algn="l"/>
              </a:tabLst>
            </a:pPr>
            <a:endParaRPr lang="en-US" sz="2800">
              <a:cs typeface="Arial"/>
            </a:endParaRPr>
          </a:p>
          <a:p>
            <a:pPr marL="771387" lvl="1" indent="-222733">
              <a:lnSpc>
                <a:spcPts val="1575"/>
              </a:lnSpc>
              <a:buClr>
                <a:srgbClr val="D41A2C"/>
              </a:buClr>
              <a:buFont typeface="Arial"/>
              <a:buChar char="•"/>
              <a:tabLst>
                <a:tab pos="771387" algn="l"/>
              </a:tabLst>
            </a:pPr>
            <a:r>
              <a:rPr lang="en-US" sz="2800">
                <a:cs typeface="Arial"/>
              </a:rPr>
              <a:t>No</a:t>
            </a:r>
            <a:r>
              <a:rPr lang="en-US" sz="2800" spc="-59">
                <a:cs typeface="Arial"/>
              </a:rPr>
              <a:t> </a:t>
            </a:r>
            <a:r>
              <a:rPr lang="en-US" sz="2800">
                <a:cs typeface="Arial"/>
              </a:rPr>
              <a:t>late</a:t>
            </a:r>
            <a:r>
              <a:rPr lang="en-US" sz="2800" spc="-50">
                <a:cs typeface="Arial"/>
              </a:rPr>
              <a:t> </a:t>
            </a:r>
            <a:r>
              <a:rPr lang="en-US" sz="2800">
                <a:cs typeface="Arial"/>
              </a:rPr>
              <a:t>homework</a:t>
            </a:r>
            <a:r>
              <a:rPr lang="en-US" sz="2800" spc="-59">
                <a:cs typeface="Arial"/>
              </a:rPr>
              <a:t> </a:t>
            </a:r>
            <a:r>
              <a:rPr lang="en-US" sz="2800" spc="-20">
                <a:cs typeface="Arial"/>
              </a:rPr>
              <a:t>accepted</a:t>
            </a:r>
          </a:p>
          <a:p>
            <a:pPr marL="771387" lvl="1" indent="-222733">
              <a:lnSpc>
                <a:spcPts val="1575"/>
              </a:lnSpc>
              <a:buClr>
                <a:srgbClr val="D41A2C"/>
              </a:buClr>
              <a:buFont typeface="Arial"/>
              <a:buChar char="•"/>
              <a:tabLst>
                <a:tab pos="771387" algn="l"/>
              </a:tabLst>
            </a:pPr>
            <a:endParaRPr lang="en-US" sz="2800" spc="-20">
              <a:cs typeface="Arial"/>
            </a:endParaRPr>
          </a:p>
          <a:p>
            <a:pPr marL="771387" lvl="1" indent="-222733">
              <a:lnSpc>
                <a:spcPts val="1575"/>
              </a:lnSpc>
              <a:buClr>
                <a:srgbClr val="D41A2C"/>
              </a:buClr>
              <a:buFont typeface="Arial"/>
              <a:buChar char="•"/>
              <a:tabLst>
                <a:tab pos="771387" algn="l"/>
              </a:tabLst>
            </a:pPr>
            <a:r>
              <a:rPr lang="en-US" sz="2800" spc="-20">
                <a:cs typeface="Arial"/>
              </a:rPr>
              <a:t>Midterm dates will be updated shortly. </a:t>
            </a:r>
          </a:p>
          <a:p>
            <a:pPr marL="771387" lvl="1" indent="-222733">
              <a:lnSpc>
                <a:spcPts val="1575"/>
              </a:lnSpc>
              <a:buClr>
                <a:srgbClr val="D41A2C"/>
              </a:buClr>
              <a:buFont typeface="Arial"/>
              <a:buChar char="•"/>
              <a:tabLst>
                <a:tab pos="771387" algn="l"/>
              </a:tabLst>
            </a:pPr>
            <a:endParaRPr lang="en-US" sz="2800" spc="-20">
              <a:cs typeface="Arial"/>
            </a:endParaRPr>
          </a:p>
          <a:p>
            <a:pPr marL="771387" lvl="1" indent="-222733">
              <a:lnSpc>
                <a:spcPts val="1575"/>
              </a:lnSpc>
              <a:buClr>
                <a:srgbClr val="D41A2C"/>
              </a:buClr>
              <a:buFont typeface="Arial"/>
              <a:buChar char="•"/>
              <a:tabLst>
                <a:tab pos="771387" algn="l"/>
              </a:tabLst>
            </a:pPr>
            <a:r>
              <a:rPr lang="en-US" sz="2800" spc="-20">
                <a:cs typeface="Arial"/>
              </a:rPr>
              <a:t>Last Exam</a:t>
            </a:r>
            <a:endParaRPr lang="en-US" sz="2800"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6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/>
          <p:nvPr/>
        </p:nvSpPr>
        <p:spPr>
          <a:xfrm>
            <a:off x="1709963" y="519273"/>
            <a:ext cx="9294368" cy="549372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200" b="1">
                <a:solidFill>
                  <a:srgbClr val="D41A2C"/>
                </a:solidFill>
                <a:latin typeface="Arial"/>
                <a:cs typeface="Arial"/>
              </a:rPr>
              <a:t>Quick</a:t>
            </a:r>
            <a:r>
              <a:rPr sz="2200" b="1" spc="-5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200" b="1" spc="-20">
                <a:solidFill>
                  <a:srgbClr val="D41A2C"/>
                </a:solidFill>
                <a:latin typeface="Arial"/>
                <a:cs typeface="Arial"/>
              </a:rPr>
              <a:t>Review</a:t>
            </a:r>
            <a:r>
              <a:rPr sz="220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D41A2C"/>
                </a:solidFill>
                <a:latin typeface="Arial"/>
                <a:cs typeface="Arial"/>
              </a:rPr>
              <a:t>of</a:t>
            </a:r>
            <a:r>
              <a:rPr sz="220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200" b="1" spc="-20">
                <a:solidFill>
                  <a:srgbClr val="D41A2C"/>
                </a:solidFill>
                <a:latin typeface="Arial"/>
                <a:cs typeface="Arial"/>
              </a:rPr>
              <a:t>Differentiation</a:t>
            </a:r>
            <a:r>
              <a:rPr sz="220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D41A2C"/>
                </a:solidFill>
                <a:latin typeface="Arial"/>
                <a:cs typeface="Arial"/>
              </a:rPr>
              <a:t>and</a:t>
            </a:r>
            <a:r>
              <a:rPr sz="2200" b="1" spc="-40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200" b="1" spc="-20">
                <a:solidFill>
                  <a:srgbClr val="D41A2C"/>
                </a:solidFill>
                <a:latin typeface="Arial"/>
                <a:cs typeface="Arial"/>
              </a:rPr>
              <a:t>Integration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842"/>
              </a:spcBef>
            </a:pPr>
            <a:endParaRPr sz="2200">
              <a:latin typeface="Arial"/>
              <a:cs typeface="Arial"/>
            </a:endParaRPr>
          </a:p>
          <a:p>
            <a:pPr marL="523486">
              <a:spcBef>
                <a:spcPts val="10"/>
              </a:spcBef>
            </a:pPr>
            <a:r>
              <a:rPr sz="2200" spc="-40">
                <a:latin typeface="Arial"/>
                <a:cs typeface="Arial"/>
              </a:rPr>
              <a:t>Topics</a:t>
            </a:r>
            <a:r>
              <a:rPr sz="2200" spc="-69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for</a:t>
            </a:r>
            <a:r>
              <a:rPr sz="2200" spc="-69">
                <a:latin typeface="Arial"/>
                <a:cs typeface="Arial"/>
              </a:rPr>
              <a:t> </a:t>
            </a:r>
            <a:r>
              <a:rPr sz="2200" spc="-59">
                <a:latin typeface="Arial"/>
                <a:cs typeface="Arial"/>
              </a:rPr>
              <a:t>Today:</a:t>
            </a:r>
            <a:endParaRPr lang="en-US" sz="2200" spc="-59">
              <a:latin typeface="Arial"/>
              <a:cs typeface="Arial"/>
            </a:endParaRPr>
          </a:p>
          <a:p>
            <a:pPr marL="523486">
              <a:spcBef>
                <a:spcPts val="10"/>
              </a:spcBef>
            </a:pPr>
            <a:endParaRPr lang="en-US" sz="2200" spc="-59">
              <a:latin typeface="Arial"/>
              <a:cs typeface="Arial"/>
            </a:endParaRPr>
          </a:p>
          <a:p>
            <a:pPr marL="751253">
              <a:spcBef>
                <a:spcPts val="604"/>
              </a:spcBef>
            </a:pPr>
            <a:r>
              <a:rPr lang="en-US" sz="2200">
                <a:latin typeface="Arial"/>
                <a:cs typeface="Arial"/>
              </a:rPr>
              <a:t>Why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derivatives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are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important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for</a:t>
            </a:r>
            <a:r>
              <a:rPr lang="en-US" sz="2200" spc="-3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Machine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Learning</a:t>
            </a:r>
            <a:r>
              <a:rPr lang="en-US" sz="2200" spc="-40">
                <a:latin typeface="Arial"/>
                <a:cs typeface="Arial"/>
              </a:rPr>
              <a:t> (ML)</a:t>
            </a:r>
            <a:endParaRPr lang="en-US" sz="2200">
              <a:latin typeface="Arial"/>
              <a:cs typeface="Arial"/>
            </a:endParaRPr>
          </a:p>
          <a:p>
            <a:pPr marL="751253">
              <a:spcBef>
                <a:spcPts val="614"/>
              </a:spcBef>
            </a:pPr>
            <a:r>
              <a:rPr lang="en-US" sz="2200">
                <a:latin typeface="Arial"/>
                <a:cs typeface="Arial"/>
              </a:rPr>
              <a:t>The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intuitive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understanding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of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derivative</a:t>
            </a:r>
            <a:endParaRPr lang="en-US" sz="2200">
              <a:latin typeface="Arial"/>
              <a:cs typeface="Arial"/>
            </a:endParaRPr>
          </a:p>
          <a:p>
            <a:pPr marL="751253">
              <a:spcBef>
                <a:spcPts val="614"/>
              </a:spcBef>
            </a:pPr>
            <a:r>
              <a:rPr lang="en-US" sz="2200">
                <a:latin typeface="Arial"/>
                <a:cs typeface="Arial"/>
              </a:rPr>
              <a:t>Constant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Rule,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Power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Rule,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Sum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Rule,</a:t>
            </a:r>
            <a:r>
              <a:rPr lang="en-US" sz="2200" spc="-59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Product</a:t>
            </a:r>
            <a:r>
              <a:rPr lang="en-US" sz="2200" spc="-69">
                <a:latin typeface="Arial"/>
                <a:cs typeface="Arial"/>
              </a:rPr>
              <a:t> </a:t>
            </a:r>
            <a:r>
              <a:rPr lang="en-US" sz="2200" spc="-40">
                <a:latin typeface="Arial"/>
                <a:cs typeface="Arial"/>
              </a:rPr>
              <a:t>Rule</a:t>
            </a:r>
            <a:endParaRPr lang="en-US" sz="2200">
              <a:latin typeface="Arial"/>
              <a:cs typeface="Arial"/>
            </a:endParaRPr>
          </a:p>
          <a:p>
            <a:pPr marL="751253">
              <a:spcBef>
                <a:spcPts val="614"/>
              </a:spcBef>
            </a:pPr>
            <a:r>
              <a:rPr lang="en-US" sz="2200" spc="-20">
                <a:latin typeface="Arial"/>
                <a:cs typeface="Arial"/>
              </a:rPr>
              <a:t>Derivatives</a:t>
            </a:r>
            <a:r>
              <a:rPr lang="en-US" sz="2200" spc="-1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of </a:t>
            </a:r>
            <a:r>
              <a:rPr lang="en-US" sz="2200" spc="-20">
                <a:latin typeface="Arial"/>
                <a:cs typeface="Arial"/>
              </a:rPr>
              <a:t>exponential</a:t>
            </a:r>
            <a:r>
              <a:rPr lang="en-US" sz="2200" spc="-1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and log</a:t>
            </a:r>
            <a:r>
              <a:rPr lang="en-US" sz="2200" spc="-1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functions</a:t>
            </a:r>
            <a:endParaRPr lang="en-US" sz="2200">
              <a:latin typeface="Arial"/>
              <a:cs typeface="Arial"/>
            </a:endParaRPr>
          </a:p>
          <a:p>
            <a:pPr marL="751253">
              <a:spcBef>
                <a:spcPts val="614"/>
              </a:spcBef>
            </a:pPr>
            <a:r>
              <a:rPr lang="en-US" sz="2200">
                <a:latin typeface="Arial"/>
                <a:cs typeface="Arial"/>
              </a:rPr>
              <a:t>The</a:t>
            </a:r>
            <a:r>
              <a:rPr lang="en-US" sz="2200" spc="-1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difference </a:t>
            </a:r>
            <a:r>
              <a:rPr lang="en-US" sz="2200">
                <a:latin typeface="Arial"/>
                <a:cs typeface="Arial"/>
              </a:rPr>
              <a:t>between</a:t>
            </a:r>
            <a:r>
              <a:rPr lang="en-US" sz="2200" spc="-1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different </a:t>
            </a:r>
            <a:r>
              <a:rPr lang="en-US" sz="2200">
                <a:latin typeface="Arial"/>
                <a:cs typeface="Arial"/>
              </a:rPr>
              <a:t>log</a:t>
            </a:r>
            <a:r>
              <a:rPr lang="en-US" sz="2200" spc="-20">
                <a:latin typeface="Arial"/>
                <a:cs typeface="Arial"/>
              </a:rPr>
              <a:t> functions</a:t>
            </a:r>
            <a:endParaRPr lang="en-US" sz="2200">
              <a:latin typeface="Arial"/>
              <a:cs typeface="Arial"/>
            </a:endParaRPr>
          </a:p>
          <a:p>
            <a:pPr marL="751253">
              <a:spcBef>
                <a:spcPts val="614"/>
              </a:spcBef>
            </a:pPr>
            <a:r>
              <a:rPr lang="en-US" sz="2200">
                <a:latin typeface="Arial"/>
                <a:cs typeface="Arial"/>
              </a:rPr>
              <a:t>The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Chain</a:t>
            </a:r>
            <a:r>
              <a:rPr lang="en-US" sz="2200" spc="-30">
                <a:latin typeface="Arial"/>
                <a:cs typeface="Arial"/>
              </a:rPr>
              <a:t> </a:t>
            </a:r>
            <a:r>
              <a:rPr lang="en-US" sz="2200" spc="-40">
                <a:latin typeface="Arial"/>
                <a:cs typeface="Arial"/>
              </a:rPr>
              <a:t>Rule</a:t>
            </a:r>
            <a:endParaRPr lang="en-US" sz="2200">
              <a:latin typeface="Arial"/>
              <a:cs typeface="Arial"/>
            </a:endParaRPr>
          </a:p>
          <a:p>
            <a:pPr marL="751253">
              <a:spcBef>
                <a:spcPts val="614"/>
              </a:spcBef>
            </a:pPr>
            <a:r>
              <a:rPr lang="en-US" sz="2200">
                <a:latin typeface="Arial"/>
                <a:cs typeface="Arial"/>
              </a:rPr>
              <a:t>How</a:t>
            </a:r>
            <a:r>
              <a:rPr lang="en-US" sz="2200" spc="-3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to</a:t>
            </a:r>
            <a:r>
              <a:rPr lang="en-US" sz="2200" spc="-2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find</a:t>
            </a:r>
            <a:r>
              <a:rPr lang="en-US" sz="2200" spc="-3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derivatives </a:t>
            </a:r>
            <a:r>
              <a:rPr lang="en-US" sz="2200">
                <a:latin typeface="Arial"/>
                <a:cs typeface="Arial"/>
              </a:rPr>
              <a:t>using</a:t>
            </a:r>
            <a:r>
              <a:rPr lang="en-US" sz="2200" spc="-3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python</a:t>
            </a:r>
            <a:endParaRPr lang="en-US" sz="2200">
              <a:latin typeface="Arial"/>
              <a:cs typeface="Arial"/>
            </a:endParaRPr>
          </a:p>
          <a:p>
            <a:pPr marL="751253">
              <a:spcBef>
                <a:spcPts val="614"/>
              </a:spcBef>
            </a:pPr>
            <a:r>
              <a:rPr lang="en-US" sz="2200">
                <a:latin typeface="Arial"/>
                <a:cs typeface="Arial"/>
              </a:rPr>
              <a:t>The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inverse</a:t>
            </a:r>
            <a:r>
              <a:rPr lang="en-US" sz="2200" spc="-3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of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derivatives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give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you</a:t>
            </a:r>
            <a:r>
              <a:rPr lang="en-US" sz="2200" spc="-3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area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under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the</a:t>
            </a:r>
            <a:r>
              <a:rPr lang="en-US" sz="2200" spc="-3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function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(integrals!)</a:t>
            </a:r>
            <a:endParaRPr lang="en-US" sz="2200">
              <a:latin typeface="Arial"/>
              <a:cs typeface="Arial"/>
            </a:endParaRPr>
          </a:p>
          <a:p>
            <a:pPr marL="751253">
              <a:spcBef>
                <a:spcPts val="614"/>
              </a:spcBef>
            </a:pPr>
            <a:r>
              <a:rPr lang="en-US" sz="2200">
                <a:latin typeface="Arial"/>
                <a:cs typeface="Arial"/>
              </a:rPr>
              <a:t>How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to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use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python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to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find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the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integral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of</a:t>
            </a:r>
            <a:r>
              <a:rPr lang="en-US" sz="2200" spc="-40">
                <a:latin typeface="Arial"/>
                <a:cs typeface="Arial"/>
              </a:rPr>
              <a:t> </a:t>
            </a:r>
            <a:r>
              <a:rPr lang="en-US" sz="2200">
                <a:latin typeface="Arial"/>
                <a:cs typeface="Arial"/>
              </a:rPr>
              <a:t>a</a:t>
            </a:r>
            <a:r>
              <a:rPr lang="en-US" sz="2200" spc="-50">
                <a:latin typeface="Arial"/>
                <a:cs typeface="Arial"/>
              </a:rPr>
              <a:t> </a:t>
            </a:r>
            <a:r>
              <a:rPr lang="en-US" sz="2200" spc="-20">
                <a:latin typeface="Arial"/>
                <a:cs typeface="Arial"/>
              </a:rPr>
              <a:t>function</a:t>
            </a:r>
            <a:endParaRPr lang="en-US" sz="2200">
              <a:latin typeface="Arial"/>
              <a:cs typeface="Arial"/>
            </a:endParaRPr>
          </a:p>
          <a:p>
            <a:pPr marL="523486">
              <a:spcBef>
                <a:spcPts val="10"/>
              </a:spcBef>
            </a:pPr>
            <a:endParaRPr sz="1784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7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D8399-856F-00FF-A5C2-43EC9952D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>
            <a:extLst>
              <a:ext uri="{FF2B5EF4-FFF2-40B4-BE49-F238E27FC236}">
                <a16:creationId xmlns:a16="http://schemas.microsoft.com/office/drawing/2014/main" id="{63C846B7-A34A-B2DD-A637-0CFAC5D72226}"/>
              </a:ext>
            </a:extLst>
          </p:cNvPr>
          <p:cNvSpPr txBox="1"/>
          <p:nvPr/>
        </p:nvSpPr>
        <p:spPr>
          <a:xfrm>
            <a:off x="1331591" y="288045"/>
            <a:ext cx="9294368" cy="1077134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US" sz="2200" b="1" spc="-20">
                <a:solidFill>
                  <a:srgbClr val="D41A2C"/>
                </a:solidFill>
                <a:latin typeface="Arial"/>
                <a:cs typeface="Arial"/>
              </a:rPr>
              <a:t>Why are derivatives important in ML</a:t>
            </a:r>
          </a:p>
          <a:p>
            <a:pPr>
              <a:spcBef>
                <a:spcPts val="842"/>
              </a:spcBef>
            </a:pPr>
            <a:endParaRPr sz="2200">
              <a:latin typeface="Arial"/>
              <a:cs typeface="Arial"/>
            </a:endParaRPr>
          </a:p>
          <a:p>
            <a:pPr marL="523486">
              <a:spcBef>
                <a:spcPts val="10"/>
              </a:spcBef>
            </a:pPr>
            <a:endParaRPr sz="1784">
              <a:latin typeface="Arial"/>
              <a:cs typeface="Arial"/>
            </a:endParaRPr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A9F8C4C6-45C7-2437-5427-3F3DCC2C920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6E072C6F-7DF1-DCE1-1082-DFAF2A055E2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295597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8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D3016-4FDD-837D-35E7-B20355AE8AAC}"/>
              </a:ext>
            </a:extLst>
          </p:cNvPr>
          <p:cNvSpPr txBox="1"/>
          <p:nvPr/>
        </p:nvSpPr>
        <p:spPr>
          <a:xfrm>
            <a:off x="1427795" y="826612"/>
            <a:ext cx="960645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100" b="1"/>
              <a:t>1. Optimization with Gradient Descent:</a:t>
            </a:r>
          </a:p>
          <a:p>
            <a:r>
              <a:rPr sz="2100"/>
              <a:t>   </a:t>
            </a:r>
            <a:r>
              <a:rPr lang="en-US" sz="2100"/>
              <a:t>  </a:t>
            </a:r>
            <a:r>
              <a:rPr sz="2100"/>
              <a:t>Derivatives help minimize the loss function</a:t>
            </a:r>
            <a:r>
              <a:rPr lang="en-US" sz="2100"/>
              <a:t> by finding the steepest descent direction.</a:t>
            </a:r>
            <a:endParaRPr sz="2100"/>
          </a:p>
          <a:p>
            <a:endParaRPr sz="2100"/>
          </a:p>
          <a:p>
            <a:r>
              <a:rPr sz="2100" b="1"/>
              <a:t>2. Backpropagation in Neural Networks:</a:t>
            </a:r>
          </a:p>
          <a:p>
            <a:r>
              <a:rPr sz="2100"/>
              <a:t>   </a:t>
            </a:r>
            <a:r>
              <a:rPr lang="en-US" sz="2100"/>
              <a:t>  </a:t>
            </a:r>
            <a:r>
              <a:rPr sz="2100"/>
              <a:t>Derivatives compute gradients to adjust weights for better predictions.</a:t>
            </a:r>
          </a:p>
          <a:p>
            <a:endParaRPr sz="2100"/>
          </a:p>
          <a:p>
            <a:r>
              <a:rPr sz="2100" b="1"/>
              <a:t>3. Measuring Sensitivity:</a:t>
            </a:r>
          </a:p>
          <a:p>
            <a:r>
              <a:rPr sz="2100"/>
              <a:t>   </a:t>
            </a:r>
            <a:r>
              <a:rPr lang="en-US" sz="2100"/>
              <a:t>  </a:t>
            </a:r>
            <a:r>
              <a:rPr sz="2100"/>
              <a:t>Derivatives reveal how outputs change with inputs or parameters.</a:t>
            </a:r>
          </a:p>
          <a:p>
            <a:endParaRPr sz="2100"/>
          </a:p>
          <a:p>
            <a:r>
              <a:rPr sz="2100" b="1"/>
              <a:t>4. Regularization:</a:t>
            </a:r>
          </a:p>
          <a:p>
            <a:r>
              <a:rPr sz="2100"/>
              <a:t>   </a:t>
            </a:r>
            <a:r>
              <a:rPr lang="en-US" sz="2100"/>
              <a:t>  </a:t>
            </a:r>
            <a:r>
              <a:rPr sz="2100"/>
              <a:t>Prevents overfitting by adding penalties based on derivatives.</a:t>
            </a:r>
          </a:p>
          <a:p>
            <a:endParaRPr sz="2100"/>
          </a:p>
          <a:p>
            <a:r>
              <a:rPr sz="2100" b="1"/>
              <a:t>5. Activation Functions:</a:t>
            </a:r>
          </a:p>
          <a:p>
            <a:r>
              <a:rPr sz="2100"/>
              <a:t>   </a:t>
            </a:r>
            <a:r>
              <a:rPr lang="en-US" sz="2100"/>
              <a:t>  </a:t>
            </a:r>
            <a:r>
              <a:rPr sz="2100"/>
              <a:t>Gradients of activation functions guide error correction during training.</a:t>
            </a:r>
          </a:p>
          <a:p>
            <a:endParaRPr sz="2100" b="1"/>
          </a:p>
          <a:p>
            <a:r>
              <a:rPr sz="2100" b="1"/>
              <a:t>6. Feature Importance:</a:t>
            </a:r>
          </a:p>
          <a:p>
            <a:r>
              <a:rPr sz="2100"/>
              <a:t>   </a:t>
            </a:r>
            <a:r>
              <a:rPr lang="en-US" sz="2100"/>
              <a:t>  </a:t>
            </a:r>
            <a:r>
              <a:rPr sz="2100"/>
              <a:t>Derivatives help identify key features influencing predictions.</a:t>
            </a:r>
          </a:p>
        </p:txBody>
      </p:sp>
    </p:spTree>
    <p:extLst>
      <p:ext uri="{BB962C8B-B14F-4D97-AF65-F5344CB8AC3E}">
        <p14:creationId xmlns:p14="http://schemas.microsoft.com/office/powerpoint/2010/main" val="1293462527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717046" y="498404"/>
            <a:ext cx="4210434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Functions</a:t>
            </a:r>
            <a:r>
              <a:rPr sz="218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and</a:t>
            </a:r>
            <a:r>
              <a:rPr sz="218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>
                <a:solidFill>
                  <a:srgbClr val="D41A2C"/>
                </a:solidFill>
                <a:latin typeface="Arial"/>
                <a:cs typeface="Arial"/>
              </a:rPr>
              <a:t>Their</a:t>
            </a:r>
            <a:r>
              <a:rPr sz="2180" b="1" spc="-89">
                <a:solidFill>
                  <a:srgbClr val="D41A2C"/>
                </a:solidFill>
                <a:latin typeface="Arial"/>
                <a:cs typeface="Arial"/>
              </a:rPr>
              <a:t> </a:t>
            </a:r>
            <a:r>
              <a:rPr sz="2180" b="1" spc="-20">
                <a:solidFill>
                  <a:srgbClr val="D41A2C"/>
                </a:solidFill>
                <a:latin typeface="Arial"/>
                <a:cs typeface="Arial"/>
              </a:rPr>
              <a:t>Derivatives</a:t>
            </a:r>
            <a:endParaRPr sz="218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79363" y="1330252"/>
            <a:ext cx="3768754" cy="4110372"/>
            <a:chOff x="309193" y="671283"/>
            <a:chExt cx="1901825" cy="2074213"/>
          </a:xfrm>
        </p:grpSpPr>
        <p:sp>
          <p:nvSpPr>
            <p:cNvPr id="45" name="object 45"/>
            <p:cNvSpPr/>
            <p:nvPr/>
          </p:nvSpPr>
          <p:spPr>
            <a:xfrm>
              <a:off x="309193" y="671283"/>
              <a:ext cx="1901825" cy="173990"/>
            </a:xfrm>
            <a:custGeom>
              <a:avLst/>
              <a:gdLst/>
              <a:ahLst/>
              <a:cxnLst/>
              <a:rect l="l" t="t" r="r" b="b"/>
              <a:pathLst>
                <a:path w="1901825" h="173990">
                  <a:moveTo>
                    <a:pt x="185082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3799"/>
                  </a:lnTo>
                  <a:lnTo>
                    <a:pt x="1901624" y="173799"/>
                  </a:lnTo>
                  <a:lnTo>
                    <a:pt x="1901624" y="50800"/>
                  </a:lnTo>
                  <a:lnTo>
                    <a:pt x="1897615" y="31075"/>
                  </a:lnTo>
                  <a:lnTo>
                    <a:pt x="1886701" y="14922"/>
                  </a:lnTo>
                  <a:lnTo>
                    <a:pt x="1870548" y="4008"/>
                  </a:lnTo>
                  <a:lnTo>
                    <a:pt x="1850823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832434"/>
              <a:ext cx="1901624" cy="5060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09193" y="876691"/>
              <a:ext cx="1901825" cy="1868805"/>
            </a:xfrm>
            <a:custGeom>
              <a:avLst/>
              <a:gdLst/>
              <a:ahLst/>
              <a:cxnLst/>
              <a:rect l="l" t="t" r="r" b="b"/>
              <a:pathLst>
                <a:path w="1901825" h="1868805">
                  <a:moveTo>
                    <a:pt x="1901624" y="0"/>
                  </a:moveTo>
                  <a:lnTo>
                    <a:pt x="0" y="0"/>
                  </a:lnTo>
                  <a:lnTo>
                    <a:pt x="0" y="1817803"/>
                  </a:lnTo>
                  <a:lnTo>
                    <a:pt x="4008" y="1837528"/>
                  </a:lnTo>
                  <a:lnTo>
                    <a:pt x="14922" y="1853681"/>
                  </a:lnTo>
                  <a:lnTo>
                    <a:pt x="31075" y="1864595"/>
                  </a:lnTo>
                  <a:lnTo>
                    <a:pt x="50800" y="1868604"/>
                  </a:lnTo>
                  <a:lnTo>
                    <a:pt x="1850823" y="1868604"/>
                  </a:lnTo>
                  <a:lnTo>
                    <a:pt x="1870548" y="1864595"/>
                  </a:lnTo>
                  <a:lnTo>
                    <a:pt x="1886701" y="1853681"/>
                  </a:lnTo>
                  <a:lnTo>
                    <a:pt x="1897615" y="1837528"/>
                  </a:lnTo>
                  <a:lnTo>
                    <a:pt x="1901624" y="1817803"/>
                  </a:lnTo>
                  <a:lnTo>
                    <a:pt x="1901624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54866" y="1211430"/>
            <a:ext cx="3540991" cy="429542"/>
          </a:xfrm>
          <a:prstGeom prst="rect">
            <a:avLst/>
          </a:prstGeom>
        </p:spPr>
        <p:txBody>
          <a:bodyPr vert="horz" wrap="square" lIns="0" tIns="123318" rIns="0" bIns="0" rtlCol="0">
            <a:spAutoFit/>
          </a:bodyPr>
          <a:lstStyle/>
          <a:p>
            <a:pPr marL="25168">
              <a:spcBef>
                <a:spcPts val="971"/>
              </a:spcBef>
            </a:pPr>
            <a:r>
              <a:rPr sz="1982" spc="-2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1982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04532" y="1976049"/>
            <a:ext cx="3553575" cy="3508261"/>
          </a:xfrm>
          <a:prstGeom prst="rect">
            <a:avLst/>
          </a:prstGeom>
        </p:spPr>
        <p:txBody>
          <a:bodyPr vert="horz" wrap="square" lIns="0" tIns="21392" rIns="0" bIns="0" rtlCol="0">
            <a:spAutoFit/>
          </a:bodyPr>
          <a:lstStyle/>
          <a:p>
            <a:pPr marL="75503" marR="60402">
              <a:lnSpc>
                <a:spcPct val="101000"/>
              </a:lnSpc>
              <a:spcBef>
                <a:spcPts val="168"/>
              </a:spcBef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tells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us:</a:t>
            </a:r>
            <a:endParaRPr sz="1784">
              <a:latin typeface="Arial"/>
              <a:cs typeface="Arial"/>
            </a:endParaRPr>
          </a:p>
          <a:p>
            <a:pPr marL="536070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r>
              <a:rPr sz="1784">
                <a:latin typeface="Arial"/>
                <a:cs typeface="Arial"/>
              </a:rPr>
              <a:t>given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some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input</a:t>
            </a:r>
            <a:r>
              <a:rPr sz="1784" spc="-7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value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i="1" spc="139">
                <a:latin typeface="Times New Roman"/>
                <a:cs typeface="Times New Roman"/>
              </a:rPr>
              <a:t>x</a:t>
            </a:r>
            <a:endParaRPr sz="1784">
              <a:latin typeface="Times New Roman"/>
              <a:cs typeface="Times New Roman"/>
            </a:endParaRPr>
          </a:p>
          <a:p>
            <a:pPr marL="536070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r>
              <a:rPr sz="1784">
                <a:latin typeface="Arial"/>
                <a:cs typeface="Arial"/>
              </a:rPr>
              <a:t>what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output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value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99">
                <a:latin typeface="Times New Roman"/>
                <a:cs typeface="Times New Roman"/>
              </a:rPr>
              <a:t>(</a:t>
            </a:r>
            <a:r>
              <a:rPr sz="1784" i="1" spc="99">
                <a:latin typeface="Times New Roman"/>
                <a:cs typeface="Times New Roman"/>
              </a:rPr>
              <a:t>x</a:t>
            </a:r>
            <a:r>
              <a:rPr sz="1784" spc="99">
                <a:latin typeface="Times New Roman"/>
                <a:cs typeface="Times New Roman"/>
              </a:rPr>
              <a:t>)</a:t>
            </a:r>
            <a:endParaRPr lang="en-US" sz="1784" spc="99">
              <a:latin typeface="Times New Roman"/>
              <a:cs typeface="Times New Roman"/>
            </a:endParaRPr>
          </a:p>
          <a:p>
            <a:pPr marL="536070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endParaRPr sz="1784">
              <a:latin typeface="Times New Roman"/>
              <a:cs typeface="Times New Roman"/>
            </a:endParaRPr>
          </a:p>
          <a:p>
            <a:pPr marL="75503" marR="139680">
              <a:lnSpc>
                <a:spcPct val="101000"/>
              </a:lnSpc>
              <a:spcBef>
                <a:spcPts val="595"/>
              </a:spcBef>
            </a:pPr>
            <a:r>
              <a:rPr sz="1784">
                <a:latin typeface="Arial"/>
                <a:cs typeface="Arial"/>
              </a:rPr>
              <a:t>For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example,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given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function</a:t>
            </a:r>
            <a:r>
              <a:rPr sz="1784" spc="991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3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129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=</a:t>
            </a:r>
            <a:r>
              <a:rPr sz="1784" spc="129">
                <a:latin typeface="Times New Roman"/>
                <a:cs typeface="Times New Roman"/>
              </a:rPr>
              <a:t> </a:t>
            </a:r>
            <a:r>
              <a:rPr sz="1784">
                <a:latin typeface="Times New Roman"/>
                <a:cs typeface="Times New Roman"/>
              </a:rPr>
              <a:t>0</a:t>
            </a:r>
            <a:r>
              <a:rPr sz="1784" i="1">
                <a:latin typeface="Times New Roman"/>
                <a:cs typeface="Times New Roman"/>
              </a:rPr>
              <a:t>.</a:t>
            </a:r>
            <a:r>
              <a:rPr sz="1784">
                <a:latin typeface="Times New Roman"/>
                <a:cs typeface="Times New Roman"/>
              </a:rPr>
              <a:t>3</a:t>
            </a:r>
            <a:r>
              <a:rPr sz="1784" i="1">
                <a:latin typeface="Times New Roman"/>
                <a:cs typeface="Times New Roman"/>
              </a:rPr>
              <a:t>x</a:t>
            </a:r>
            <a:r>
              <a:rPr sz="1784" baseline="37037">
                <a:latin typeface="Times New Roman"/>
                <a:cs typeface="Times New Roman"/>
              </a:rPr>
              <a:t>2</a:t>
            </a:r>
            <a:r>
              <a:rPr sz="1784" spc="400" baseline="37037">
                <a:latin typeface="Times New Roman"/>
                <a:cs typeface="Times New Roman"/>
              </a:rPr>
              <a:t> </a:t>
            </a:r>
            <a:r>
              <a:rPr sz="1784" spc="386">
                <a:latin typeface="Times New Roman"/>
                <a:cs typeface="Times New Roman"/>
              </a:rPr>
              <a:t>+</a:t>
            </a:r>
            <a:r>
              <a:rPr sz="1784">
                <a:latin typeface="Times New Roman"/>
                <a:cs typeface="Times New Roman"/>
              </a:rPr>
              <a:t> 0</a:t>
            </a:r>
            <a:r>
              <a:rPr sz="1784" i="1">
                <a:latin typeface="Times New Roman"/>
                <a:cs typeface="Times New Roman"/>
              </a:rPr>
              <a:t>.</a:t>
            </a:r>
            <a:r>
              <a:rPr sz="1784">
                <a:latin typeface="Times New Roman"/>
                <a:cs typeface="Times New Roman"/>
              </a:rPr>
              <a:t>2</a:t>
            </a:r>
            <a:r>
              <a:rPr sz="1784">
                <a:latin typeface="Arial"/>
                <a:cs typeface="Arial"/>
              </a:rPr>
              <a:t>,</a:t>
            </a:r>
            <a:r>
              <a:rPr sz="1784" spc="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shown</a:t>
            </a:r>
            <a:r>
              <a:rPr sz="1784" spc="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as</a:t>
            </a:r>
            <a:r>
              <a:rPr sz="1784" spc="5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the </a:t>
            </a:r>
            <a:r>
              <a:rPr sz="1784">
                <a:solidFill>
                  <a:srgbClr val="009A55"/>
                </a:solidFill>
                <a:latin typeface="Arial"/>
                <a:cs typeface="Arial"/>
              </a:rPr>
              <a:t>green</a:t>
            </a:r>
            <a:r>
              <a:rPr sz="1784" spc="-59">
                <a:solidFill>
                  <a:srgbClr val="009A55"/>
                </a:solidFill>
                <a:latin typeface="Arial"/>
                <a:cs typeface="Arial"/>
              </a:rPr>
              <a:t> </a:t>
            </a:r>
            <a:r>
              <a:rPr sz="1784">
                <a:solidFill>
                  <a:srgbClr val="009A55"/>
                </a:solidFill>
                <a:latin typeface="Arial"/>
                <a:cs typeface="Arial"/>
              </a:rPr>
              <a:t>line</a:t>
            </a:r>
            <a:r>
              <a:rPr sz="1784" spc="-59">
                <a:solidFill>
                  <a:srgbClr val="009A55"/>
                </a:solidFill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on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next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slide:</a:t>
            </a:r>
            <a:endParaRPr sz="1784">
              <a:latin typeface="Arial"/>
              <a:cs typeface="Arial"/>
            </a:endParaRPr>
          </a:p>
          <a:p>
            <a:pPr marL="534811" marR="169881" indent="-229025">
              <a:lnSpc>
                <a:spcPct val="101000"/>
              </a:lnSpc>
              <a:spcBef>
                <a:spcPts val="585"/>
              </a:spcBef>
              <a:buClr>
                <a:srgbClr val="D41A2C"/>
              </a:buClr>
              <a:buFont typeface="Menlo"/>
              <a:buChar char="•"/>
              <a:tabLst>
                <a:tab pos="538586" algn="l"/>
              </a:tabLst>
            </a:pPr>
            <a:r>
              <a:rPr sz="1784">
                <a:latin typeface="Arial"/>
                <a:cs typeface="Arial"/>
              </a:rPr>
              <a:t>If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plug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0,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would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get 	0.2</a:t>
            </a:r>
            <a:endParaRPr sz="1784">
              <a:latin typeface="Arial"/>
              <a:cs typeface="Arial"/>
            </a:endParaRPr>
          </a:p>
          <a:p>
            <a:pPr marL="534811" marR="169881" indent="-229025">
              <a:lnSpc>
                <a:spcPct val="101000"/>
              </a:lnSpc>
              <a:spcBef>
                <a:spcPts val="595"/>
              </a:spcBef>
              <a:buClr>
                <a:srgbClr val="D41A2C"/>
              </a:buClr>
              <a:buFont typeface="Menlo"/>
              <a:buChar char="•"/>
              <a:tabLst>
                <a:tab pos="538586" algn="l"/>
              </a:tabLst>
            </a:pPr>
            <a:r>
              <a:rPr sz="1784">
                <a:latin typeface="Arial"/>
                <a:cs typeface="Arial"/>
              </a:rPr>
              <a:t>If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plug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1,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would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get 	0.5</a:t>
            </a:r>
            <a:endParaRPr sz="1784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118624" y="1330250"/>
            <a:ext cx="3768754" cy="4939018"/>
            <a:chOff x="2316466" y="671283"/>
            <a:chExt cx="1901825" cy="2492375"/>
          </a:xfrm>
        </p:grpSpPr>
        <p:sp>
          <p:nvSpPr>
            <p:cNvPr id="51" name="object 51"/>
            <p:cNvSpPr/>
            <p:nvPr/>
          </p:nvSpPr>
          <p:spPr>
            <a:xfrm>
              <a:off x="2316466" y="671283"/>
              <a:ext cx="1901825" cy="173990"/>
            </a:xfrm>
            <a:custGeom>
              <a:avLst/>
              <a:gdLst/>
              <a:ahLst/>
              <a:cxnLst/>
              <a:rect l="l" t="t" r="r" b="b"/>
              <a:pathLst>
                <a:path w="1901825" h="173990">
                  <a:moveTo>
                    <a:pt x="185082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3799"/>
                  </a:lnTo>
                  <a:lnTo>
                    <a:pt x="1901624" y="173799"/>
                  </a:lnTo>
                  <a:lnTo>
                    <a:pt x="1901624" y="50800"/>
                  </a:lnTo>
                  <a:lnTo>
                    <a:pt x="1897615" y="31075"/>
                  </a:lnTo>
                  <a:lnTo>
                    <a:pt x="1886701" y="14922"/>
                  </a:lnTo>
                  <a:lnTo>
                    <a:pt x="1870548" y="4008"/>
                  </a:lnTo>
                  <a:lnTo>
                    <a:pt x="1850823" y="0"/>
                  </a:lnTo>
                  <a:close/>
                </a:path>
              </a:pathLst>
            </a:custGeom>
            <a:solidFill>
              <a:srgbClr val="D41A2C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466" y="832434"/>
              <a:ext cx="1901624" cy="5060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316466" y="876683"/>
              <a:ext cx="1901825" cy="2286635"/>
            </a:xfrm>
            <a:custGeom>
              <a:avLst/>
              <a:gdLst/>
              <a:ahLst/>
              <a:cxnLst/>
              <a:rect l="l" t="t" r="r" b="b"/>
              <a:pathLst>
                <a:path w="1901825" h="2286635">
                  <a:moveTo>
                    <a:pt x="1901624" y="0"/>
                  </a:moveTo>
                  <a:lnTo>
                    <a:pt x="0" y="0"/>
                  </a:lnTo>
                  <a:lnTo>
                    <a:pt x="0" y="2235666"/>
                  </a:lnTo>
                  <a:lnTo>
                    <a:pt x="4008" y="2255391"/>
                  </a:lnTo>
                  <a:lnTo>
                    <a:pt x="14922" y="2271544"/>
                  </a:lnTo>
                  <a:lnTo>
                    <a:pt x="31075" y="2282458"/>
                  </a:lnTo>
                  <a:lnTo>
                    <a:pt x="50800" y="2286467"/>
                  </a:lnTo>
                  <a:lnTo>
                    <a:pt x="1850823" y="2286467"/>
                  </a:lnTo>
                  <a:lnTo>
                    <a:pt x="1870548" y="2282458"/>
                  </a:lnTo>
                  <a:lnTo>
                    <a:pt x="1886701" y="2271544"/>
                  </a:lnTo>
                  <a:lnTo>
                    <a:pt x="1897615" y="2255391"/>
                  </a:lnTo>
                  <a:lnTo>
                    <a:pt x="1901624" y="2235666"/>
                  </a:lnTo>
                  <a:lnTo>
                    <a:pt x="1901624" y="0"/>
                  </a:lnTo>
                  <a:close/>
                </a:path>
              </a:pathLst>
            </a:custGeom>
            <a:solidFill>
              <a:srgbClr val="E9EAE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194126" y="1206535"/>
            <a:ext cx="3163488" cy="798954"/>
          </a:xfrm>
          <a:prstGeom prst="rect">
            <a:avLst/>
          </a:prstGeom>
        </p:spPr>
        <p:txBody>
          <a:bodyPr vert="horz" wrap="square" lIns="0" tIns="128350" rIns="0" bIns="0" rtlCol="0">
            <a:spAutoFit/>
          </a:bodyPr>
          <a:lstStyle/>
          <a:p>
            <a:pPr marL="25168">
              <a:spcBef>
                <a:spcPts val="1009"/>
              </a:spcBef>
            </a:pPr>
            <a:r>
              <a:rPr sz="1982" spc="-20">
                <a:solidFill>
                  <a:srgbClr val="FFFFFF"/>
                </a:solidFill>
                <a:latin typeface="Arial"/>
                <a:cs typeface="Arial"/>
              </a:rPr>
              <a:t>Derivatives</a:t>
            </a:r>
            <a:endParaRPr sz="1982">
              <a:latin typeface="Arial"/>
              <a:cs typeface="Arial"/>
            </a:endParaRPr>
          </a:p>
          <a:p>
            <a:pPr marL="25168">
              <a:spcBef>
                <a:spcPts val="733"/>
              </a:spcBef>
            </a:pPr>
            <a:r>
              <a:rPr sz="1784">
                <a:latin typeface="Arial"/>
                <a:cs typeface="Arial"/>
              </a:rPr>
              <a:t>Given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09">
                <a:latin typeface="Times New Roman"/>
                <a:cs typeface="Times New Roman"/>
              </a:rPr>
              <a:t>(</a:t>
            </a:r>
            <a:r>
              <a:rPr sz="1784" i="1" spc="109">
                <a:latin typeface="Times New Roman"/>
                <a:cs typeface="Times New Roman"/>
              </a:rPr>
              <a:t>x</a:t>
            </a:r>
            <a:r>
              <a:rPr sz="1784" spc="109">
                <a:latin typeface="Times New Roman"/>
                <a:cs typeface="Times New Roman"/>
              </a:rPr>
              <a:t>)</a:t>
            </a:r>
            <a:r>
              <a:rPr sz="1784" spc="109">
                <a:latin typeface="Arial"/>
                <a:cs typeface="Arial"/>
              </a:rPr>
              <a:t>,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we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often</a:t>
            </a:r>
            <a:endParaRPr sz="1784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143792" y="1901473"/>
            <a:ext cx="3680670" cy="4340350"/>
          </a:xfrm>
          <a:prstGeom prst="rect">
            <a:avLst/>
          </a:prstGeom>
        </p:spPr>
        <p:txBody>
          <a:bodyPr vert="horz" wrap="square" lIns="0" tIns="103183" rIns="0" bIns="0" rtlCol="0">
            <a:spAutoFit/>
          </a:bodyPr>
          <a:lstStyle/>
          <a:p>
            <a:pPr marL="75503">
              <a:spcBef>
                <a:spcPts val="811"/>
              </a:spcBef>
            </a:pPr>
            <a:r>
              <a:rPr sz="1784">
                <a:latin typeface="Arial"/>
                <a:cs typeface="Arial"/>
              </a:rPr>
              <a:t>want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to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spc="-40">
                <a:latin typeface="Arial"/>
                <a:cs typeface="Arial"/>
              </a:rPr>
              <a:t>know</a:t>
            </a:r>
            <a:endParaRPr sz="1784">
              <a:latin typeface="Arial"/>
              <a:cs typeface="Arial"/>
            </a:endParaRPr>
          </a:p>
          <a:p>
            <a:pPr marL="534811" marR="179948" indent="-229025">
              <a:lnSpc>
                <a:spcPct val="101000"/>
              </a:lnSpc>
              <a:spcBef>
                <a:spcPts val="595"/>
              </a:spcBef>
              <a:buClr>
                <a:srgbClr val="D41A2C"/>
              </a:buClr>
              <a:buFont typeface="Menlo"/>
              <a:buChar char="•"/>
              <a:tabLst>
                <a:tab pos="538586" algn="l"/>
              </a:tabLst>
            </a:pPr>
            <a:r>
              <a:rPr sz="1784">
                <a:latin typeface="Arial"/>
                <a:cs typeface="Arial"/>
              </a:rPr>
              <a:t>As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value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input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 i="1" spc="139">
                <a:latin typeface="Times New Roman"/>
                <a:cs typeface="Times New Roman"/>
              </a:rPr>
              <a:t>x 	</a:t>
            </a:r>
            <a:r>
              <a:rPr sz="1784">
                <a:latin typeface="Arial"/>
                <a:cs typeface="Arial"/>
              </a:rPr>
              <a:t>increases,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will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69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go 	</a:t>
            </a:r>
            <a:r>
              <a:rPr sz="1784" b="1">
                <a:latin typeface="Arial"/>
                <a:cs typeface="Arial"/>
              </a:rPr>
              <a:t>up</a:t>
            </a:r>
            <a:r>
              <a:rPr sz="1784" b="1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or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b="1" spc="-20">
                <a:latin typeface="Arial"/>
                <a:cs typeface="Arial"/>
              </a:rPr>
              <a:t>down</a:t>
            </a:r>
            <a:r>
              <a:rPr sz="1784" spc="-20">
                <a:latin typeface="Arial"/>
                <a:cs typeface="Arial"/>
              </a:rPr>
              <a:t>?</a:t>
            </a:r>
            <a:endParaRPr sz="1784">
              <a:latin typeface="Arial"/>
              <a:cs typeface="Arial"/>
            </a:endParaRPr>
          </a:p>
          <a:p>
            <a:pPr marL="75503" marR="190015">
              <a:lnSpc>
                <a:spcPct val="101000"/>
              </a:lnSpc>
              <a:spcBef>
                <a:spcPts val="585"/>
              </a:spcBef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solidFill>
                  <a:srgbClr val="FF0000"/>
                </a:solidFill>
                <a:latin typeface="Arial"/>
                <a:cs typeface="Arial"/>
              </a:rPr>
              <a:t>derivatives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2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a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20">
                <a:latin typeface="Arial"/>
                <a:cs typeface="Arial"/>
              </a:rPr>
              <a:t> gives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this</a:t>
            </a:r>
            <a:r>
              <a:rPr sz="1784" spc="-3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information...</a:t>
            </a:r>
            <a:endParaRPr sz="1784">
              <a:latin typeface="Arial"/>
              <a:cs typeface="Arial"/>
            </a:endParaRPr>
          </a:p>
          <a:p>
            <a:pPr marL="536070" indent="-229025">
              <a:spcBef>
                <a:spcPts val="614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r>
              <a:rPr sz="1784">
                <a:latin typeface="Arial"/>
                <a:cs typeface="Arial"/>
              </a:rPr>
              <a:t>If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 </a:t>
            </a:r>
            <a:r>
              <a:rPr sz="1784" spc="-20">
                <a:latin typeface="Arial"/>
                <a:cs typeface="Arial"/>
              </a:rPr>
              <a:t>positive,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as</a:t>
            </a:r>
            <a:endParaRPr sz="1784">
              <a:latin typeface="Arial"/>
              <a:cs typeface="Arial"/>
            </a:endParaRPr>
          </a:p>
          <a:p>
            <a:pPr marL="538586">
              <a:spcBef>
                <a:spcPts val="30"/>
              </a:spcBef>
            </a:pP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59">
                <a:latin typeface="Times New Roman"/>
                <a:cs typeface="Times New Roman"/>
              </a:rPr>
              <a:t> </a:t>
            </a:r>
            <a:r>
              <a:rPr sz="1784" i="1" spc="297">
                <a:latin typeface="Menlo"/>
                <a:cs typeface="Menlo"/>
              </a:rPr>
              <a:t>↑⇒</a:t>
            </a:r>
            <a:r>
              <a:rPr sz="1784" i="1" spc="-565">
                <a:latin typeface="Menlo"/>
                <a:cs typeface="Menlo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i="1" spc="-99">
                <a:latin typeface="Menlo"/>
                <a:cs typeface="Menlo"/>
              </a:rPr>
              <a:t>↑</a:t>
            </a:r>
            <a:endParaRPr sz="1784">
              <a:latin typeface="Menlo"/>
              <a:cs typeface="Menlo"/>
            </a:endParaRPr>
          </a:p>
          <a:p>
            <a:pPr marL="536070" indent="-229025">
              <a:spcBef>
                <a:spcPts val="604"/>
              </a:spcBef>
              <a:buClr>
                <a:srgbClr val="D41A2C"/>
              </a:buClr>
              <a:buFont typeface="Menlo"/>
              <a:buChar char="•"/>
              <a:tabLst>
                <a:tab pos="536070" algn="l"/>
              </a:tabLst>
            </a:pPr>
            <a:r>
              <a:rPr sz="1784">
                <a:latin typeface="Arial"/>
                <a:cs typeface="Arial"/>
              </a:rPr>
              <a:t>If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>
                <a:latin typeface="Arial"/>
                <a:cs typeface="Arial"/>
              </a:rPr>
              <a:t> is</a:t>
            </a:r>
            <a:r>
              <a:rPr sz="1784" spc="-10">
                <a:latin typeface="Arial"/>
                <a:cs typeface="Arial"/>
              </a:rPr>
              <a:t> </a:t>
            </a:r>
            <a:r>
              <a:rPr sz="1784" spc="-20">
                <a:latin typeface="Arial"/>
                <a:cs typeface="Arial"/>
              </a:rPr>
              <a:t>negative,</a:t>
            </a:r>
            <a:r>
              <a:rPr sz="1784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as</a:t>
            </a:r>
            <a:endParaRPr sz="1784">
              <a:latin typeface="Arial"/>
              <a:cs typeface="Arial"/>
            </a:endParaRPr>
          </a:p>
          <a:p>
            <a:pPr marL="538586">
              <a:spcBef>
                <a:spcPts val="30"/>
              </a:spcBef>
            </a:pPr>
            <a:r>
              <a:rPr sz="1784" i="1" spc="238">
                <a:latin typeface="Times New Roman"/>
                <a:cs typeface="Times New Roman"/>
              </a:rPr>
              <a:t>x</a:t>
            </a:r>
            <a:r>
              <a:rPr sz="1784" i="1" spc="59">
                <a:latin typeface="Times New Roman"/>
                <a:cs typeface="Times New Roman"/>
              </a:rPr>
              <a:t> </a:t>
            </a:r>
            <a:r>
              <a:rPr sz="1784" i="1" spc="297">
                <a:latin typeface="Menlo"/>
                <a:cs typeface="Menlo"/>
              </a:rPr>
              <a:t>↑⇒</a:t>
            </a:r>
            <a:r>
              <a:rPr sz="1784" i="1" spc="-565">
                <a:latin typeface="Menlo"/>
                <a:cs typeface="Menlo"/>
              </a:rPr>
              <a:t> </a:t>
            </a:r>
            <a:r>
              <a:rPr sz="1784" i="1" spc="386">
                <a:latin typeface="Times New Roman"/>
                <a:cs typeface="Times New Roman"/>
              </a:rPr>
              <a:t>f</a:t>
            </a:r>
            <a:r>
              <a:rPr sz="1784" i="1" spc="-258">
                <a:latin typeface="Times New Roman"/>
                <a:cs typeface="Times New Roman"/>
              </a:rPr>
              <a:t> </a:t>
            </a:r>
            <a:r>
              <a:rPr sz="1784" spc="149">
                <a:latin typeface="Times New Roman"/>
                <a:cs typeface="Times New Roman"/>
              </a:rPr>
              <a:t>(</a:t>
            </a:r>
            <a:r>
              <a:rPr sz="1784" i="1" spc="149">
                <a:latin typeface="Times New Roman"/>
                <a:cs typeface="Times New Roman"/>
              </a:rPr>
              <a:t>x</a:t>
            </a:r>
            <a:r>
              <a:rPr sz="1784" spc="149">
                <a:latin typeface="Times New Roman"/>
                <a:cs typeface="Times New Roman"/>
              </a:rPr>
              <a:t>)</a:t>
            </a:r>
            <a:r>
              <a:rPr sz="1784" spc="69">
                <a:latin typeface="Times New Roman"/>
                <a:cs typeface="Times New Roman"/>
              </a:rPr>
              <a:t> </a:t>
            </a:r>
            <a:r>
              <a:rPr sz="1784" i="1" spc="-99">
                <a:latin typeface="Menlo"/>
                <a:cs typeface="Menlo"/>
              </a:rPr>
              <a:t>↓</a:t>
            </a:r>
            <a:endParaRPr sz="1784">
              <a:latin typeface="Menlo"/>
              <a:cs typeface="Menlo"/>
            </a:endParaRPr>
          </a:p>
          <a:p>
            <a:pPr marL="534811" marR="60402" indent="-229025">
              <a:lnSpc>
                <a:spcPct val="101000"/>
              </a:lnSpc>
              <a:spcBef>
                <a:spcPts val="585"/>
              </a:spcBef>
              <a:buClr>
                <a:srgbClr val="D41A2C"/>
              </a:buClr>
              <a:buFont typeface="Menlo"/>
              <a:buChar char="•"/>
              <a:tabLst>
                <a:tab pos="538586" algn="l"/>
              </a:tabLst>
            </a:pPr>
            <a:r>
              <a:rPr sz="1784">
                <a:latin typeface="Arial"/>
                <a:cs typeface="Arial"/>
              </a:rPr>
              <a:t>The</a:t>
            </a:r>
            <a:r>
              <a:rPr sz="1784" spc="-59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magnitude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of</a:t>
            </a:r>
            <a:r>
              <a:rPr sz="1784" spc="-50">
                <a:latin typeface="Arial"/>
                <a:cs typeface="Arial"/>
              </a:rPr>
              <a:t> the</a:t>
            </a:r>
            <a:r>
              <a:rPr sz="1784" spc="991">
                <a:latin typeface="Arial"/>
                <a:cs typeface="Arial"/>
              </a:rPr>
              <a:t> 	</a:t>
            </a:r>
            <a:r>
              <a:rPr sz="1784" spc="-20">
                <a:latin typeface="Arial"/>
                <a:cs typeface="Arial"/>
              </a:rPr>
              <a:t>derivative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tells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you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how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20">
                <a:solidFill>
                  <a:srgbClr val="FF0000"/>
                </a:solidFill>
                <a:latin typeface="Arial"/>
                <a:cs typeface="Arial"/>
              </a:rPr>
              <a:t>quickly 	</a:t>
            </a:r>
            <a:r>
              <a:rPr sz="1784">
                <a:latin typeface="Arial"/>
                <a:cs typeface="Arial"/>
              </a:rPr>
              <a:t>the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function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is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going</a:t>
            </a:r>
            <a:r>
              <a:rPr sz="1784" spc="-50">
                <a:latin typeface="Arial"/>
                <a:cs typeface="Arial"/>
              </a:rPr>
              <a:t> </a:t>
            </a:r>
            <a:r>
              <a:rPr sz="1784">
                <a:latin typeface="Arial"/>
                <a:cs typeface="Arial"/>
              </a:rPr>
              <a:t>up</a:t>
            </a:r>
            <a:r>
              <a:rPr sz="1784" spc="-40">
                <a:latin typeface="Arial"/>
                <a:cs typeface="Arial"/>
              </a:rPr>
              <a:t> </a:t>
            </a:r>
            <a:r>
              <a:rPr sz="1784" spc="-50">
                <a:latin typeface="Arial"/>
                <a:cs typeface="Arial"/>
              </a:rPr>
              <a:t>or 	</a:t>
            </a:r>
            <a:r>
              <a:rPr sz="1784" spc="-40">
                <a:latin typeface="Arial"/>
                <a:cs typeface="Arial"/>
              </a:rPr>
              <a:t>down</a:t>
            </a:r>
            <a:endParaRPr sz="1784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xfrm>
            <a:off x="85737" y="3317097"/>
            <a:ext cx="29273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168">
              <a:spcBef>
                <a:spcPts val="139"/>
              </a:spcBef>
            </a:pPr>
            <a:r>
              <a:rPr lang="en-US" spc="-10"/>
              <a:t>E.Gerber</a:t>
            </a:r>
            <a:endParaRPr spc="-20"/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xfrm>
            <a:off x="3234052" y="3324133"/>
            <a:ext cx="24447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mtClean="0"/>
              <a:pPr marL="38100">
                <a:spcBef>
                  <a:spcPts val="70"/>
                </a:spcBef>
              </a:pPr>
              <a:t>9</a:t>
            </a:fld>
            <a:r>
              <a:rPr lang="en-US" spc="-5"/>
              <a:t> </a:t>
            </a:r>
            <a:r>
              <a:rPr lang="en-US"/>
              <a:t>/</a:t>
            </a:r>
            <a:r>
              <a:rPr lang="en-US" spc="-5"/>
              <a:t> </a:t>
            </a:r>
            <a:r>
              <a:rPr lang="en-US" spc="-25"/>
              <a:t>35</a:t>
            </a:r>
            <a:endParaRPr spc="-5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52</Slides>
  <Notes>50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The place where I was born and grew up (Canary Islands, Spain)</vt:lpstr>
      <vt:lpstr>Tenerife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 and Their Derivatives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Fuentes-Cabrera, Miguel</dc:creator>
  <cp:revision>1</cp:revision>
  <dcterms:created xsi:type="dcterms:W3CDTF">2024-12-10T19:54:32Z</dcterms:created>
  <dcterms:modified xsi:type="dcterms:W3CDTF">2025-09-08T03:59:03Z</dcterms:modified>
</cp:coreProperties>
</file>